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6"/>
  </p:notesMasterIdLst>
  <p:handoutMasterIdLst>
    <p:handoutMasterId r:id="rId7"/>
  </p:handoutMasterIdLst>
  <p:sldIdLst>
    <p:sldId id="351" r:id="rId2"/>
    <p:sldId id="384" r:id="rId3"/>
    <p:sldId id="385" r:id="rId4"/>
    <p:sldId id="383" r:id="rId5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68" userDrawn="1">
          <p15:clr>
            <a:srgbClr val="A4A3A4"/>
          </p15:clr>
        </p15:guide>
        <p15:guide id="3" orient="horz" pos="2381" userDrawn="1">
          <p15:clr>
            <a:srgbClr val="A4A3A4"/>
          </p15:clr>
        </p15:guide>
        <p15:guide id="4" orient="horz" pos="2738" userDrawn="1">
          <p15:clr>
            <a:srgbClr val="A4A3A4"/>
          </p15:clr>
        </p15:guide>
        <p15:guide id="5" orient="horz" pos="748" userDrawn="1">
          <p15:clr>
            <a:srgbClr val="A4A3A4"/>
          </p15:clr>
        </p15:guide>
        <p15:guide id="6" orient="horz" pos="363" userDrawn="1">
          <p15:clr>
            <a:srgbClr val="A4A3A4"/>
          </p15:clr>
        </p15:guide>
        <p15:guide id="7" orient="horz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EFDD0"/>
    <a:srgbClr val="F37129"/>
    <a:srgbClr val="93D1FF"/>
    <a:srgbClr val="FFD5D5"/>
    <a:srgbClr val="E8F478"/>
    <a:srgbClr val="D9F8BA"/>
    <a:srgbClr val="FFE5E5"/>
    <a:srgbClr val="C9E8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4433" autoAdjust="0"/>
  </p:normalViewPr>
  <p:slideViewPr>
    <p:cSldViewPr snapToGrid="0">
      <p:cViewPr varScale="1">
        <p:scale>
          <a:sx n="78" d="100"/>
          <a:sy n="78" d="100"/>
        </p:scale>
        <p:origin x="1373" y="24"/>
      </p:cViewPr>
      <p:guideLst>
        <p:guide pos="3368"/>
        <p:guide orient="horz" pos="2381"/>
        <p:guide orient="horz" pos="2738"/>
        <p:guide orient="horz" pos="748"/>
        <p:guide orient="horz" pos="363"/>
        <p:guide orient="horz" pos="4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074"/>
    </p:cViewPr>
  </p:sorterViewPr>
  <p:notesViewPr>
    <p:cSldViewPr snapToGrid="0" showGuides="1">
      <p:cViewPr varScale="1">
        <p:scale>
          <a:sx n="62" d="100"/>
          <a:sy n="62" d="100"/>
        </p:scale>
        <p:origin x="1457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B04EFD2-640F-E0BF-4BF2-162F08EA6A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C9C125-6AFC-FE7A-02E6-5C0FD86F11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193E-4F12-48B4-91CE-BCCEFD498537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4B13D4-B157-F6EF-3760-89EEA282E3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D43B91-9BC6-A779-B246-960E8A8EC9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6D70-ADEE-4074-9E06-A9E282F0FF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06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E89AD-CD1B-4208-8D62-693E5BEBBC6F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17E63-2218-4589-AE9E-6B1B203D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46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5795" rtl="0" eaLnBrk="1" latinLnBrk="0" hangingPunct="1">
      <a:defRPr kumimoji="1" sz="966" kern="1200">
        <a:solidFill>
          <a:schemeClr val="tx1"/>
        </a:solidFill>
        <a:latin typeface="+mn-lt"/>
        <a:ea typeface="+mn-ea"/>
        <a:cs typeface="+mn-cs"/>
      </a:defRPr>
    </a:lvl1pPr>
    <a:lvl2pPr marL="367898" algn="l" defTabSz="735795" rtl="0" eaLnBrk="1" latinLnBrk="0" hangingPunct="1">
      <a:defRPr kumimoji="1" sz="966" kern="1200">
        <a:solidFill>
          <a:schemeClr val="tx1"/>
        </a:solidFill>
        <a:latin typeface="+mn-lt"/>
        <a:ea typeface="+mn-ea"/>
        <a:cs typeface="+mn-cs"/>
      </a:defRPr>
    </a:lvl2pPr>
    <a:lvl3pPr marL="735795" algn="l" defTabSz="735795" rtl="0" eaLnBrk="1" latinLnBrk="0" hangingPunct="1">
      <a:defRPr kumimoji="1" sz="966" kern="1200">
        <a:solidFill>
          <a:schemeClr val="tx1"/>
        </a:solidFill>
        <a:latin typeface="+mn-lt"/>
        <a:ea typeface="+mn-ea"/>
        <a:cs typeface="+mn-cs"/>
      </a:defRPr>
    </a:lvl3pPr>
    <a:lvl4pPr marL="1103694" algn="l" defTabSz="735795" rtl="0" eaLnBrk="1" latinLnBrk="0" hangingPunct="1">
      <a:defRPr kumimoji="1" sz="966" kern="1200">
        <a:solidFill>
          <a:schemeClr val="tx1"/>
        </a:solidFill>
        <a:latin typeface="+mn-lt"/>
        <a:ea typeface="+mn-ea"/>
        <a:cs typeface="+mn-cs"/>
      </a:defRPr>
    </a:lvl4pPr>
    <a:lvl5pPr marL="1471590" algn="l" defTabSz="735795" rtl="0" eaLnBrk="1" latinLnBrk="0" hangingPunct="1">
      <a:defRPr kumimoji="1" sz="966" kern="1200">
        <a:solidFill>
          <a:schemeClr val="tx1"/>
        </a:solidFill>
        <a:latin typeface="+mn-lt"/>
        <a:ea typeface="+mn-ea"/>
        <a:cs typeface="+mn-cs"/>
      </a:defRPr>
    </a:lvl5pPr>
    <a:lvl6pPr marL="1839488" algn="l" defTabSz="735795" rtl="0" eaLnBrk="1" latinLnBrk="0" hangingPunct="1">
      <a:defRPr kumimoji="1" sz="966" kern="1200">
        <a:solidFill>
          <a:schemeClr val="tx1"/>
        </a:solidFill>
        <a:latin typeface="+mn-lt"/>
        <a:ea typeface="+mn-ea"/>
        <a:cs typeface="+mn-cs"/>
      </a:defRPr>
    </a:lvl6pPr>
    <a:lvl7pPr marL="2207386" algn="l" defTabSz="735795" rtl="0" eaLnBrk="1" latinLnBrk="0" hangingPunct="1">
      <a:defRPr kumimoji="1" sz="966" kern="1200">
        <a:solidFill>
          <a:schemeClr val="tx1"/>
        </a:solidFill>
        <a:latin typeface="+mn-lt"/>
        <a:ea typeface="+mn-ea"/>
        <a:cs typeface="+mn-cs"/>
      </a:defRPr>
    </a:lvl7pPr>
    <a:lvl8pPr marL="2575284" algn="l" defTabSz="735795" rtl="0" eaLnBrk="1" latinLnBrk="0" hangingPunct="1">
      <a:defRPr kumimoji="1" sz="966" kern="1200">
        <a:solidFill>
          <a:schemeClr val="tx1"/>
        </a:solidFill>
        <a:latin typeface="+mn-lt"/>
        <a:ea typeface="+mn-ea"/>
        <a:cs typeface="+mn-cs"/>
      </a:defRPr>
    </a:lvl8pPr>
    <a:lvl9pPr marL="2943182" algn="l" defTabSz="735795" rtl="0" eaLnBrk="1" latinLnBrk="0" hangingPunct="1">
      <a:defRPr kumimoji="1" sz="9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扉">
    <p:bg>
      <p:bgPr>
        <a:pattFill prst="ltUpDiag">
          <a:fgClr>
            <a:srgbClr val="B0DF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726446D-52F6-E61E-A402-93C4ACCA59DF}"/>
              </a:ext>
            </a:extLst>
          </p:cNvPr>
          <p:cNvGrpSpPr/>
          <p:nvPr userDrawn="1"/>
        </p:nvGrpSpPr>
        <p:grpSpPr>
          <a:xfrm>
            <a:off x="-146439" y="-872783"/>
            <a:ext cx="11150359" cy="8804535"/>
            <a:chOff x="-233781" y="-1108483"/>
            <a:chExt cx="17800839" cy="11182239"/>
          </a:xfrm>
        </p:grpSpPr>
        <p:grpSp>
          <p:nvGrpSpPr>
            <p:cNvPr id="291" name="グループ化 290">
              <a:extLst>
                <a:ext uri="{FF2B5EF4-FFF2-40B4-BE49-F238E27FC236}">
                  <a16:creationId xmlns:a16="http://schemas.microsoft.com/office/drawing/2014/main" id="{56519BC4-CAD7-1AC6-9925-80E529756603}"/>
                </a:ext>
              </a:extLst>
            </p:cNvPr>
            <p:cNvGrpSpPr/>
            <p:nvPr userDrawn="1"/>
          </p:nvGrpSpPr>
          <p:grpSpPr>
            <a:xfrm>
              <a:off x="4329353" y="-1038980"/>
              <a:ext cx="8444031" cy="11052930"/>
              <a:chOff x="976553" y="789819"/>
              <a:chExt cx="8444031" cy="11052930"/>
            </a:xfrm>
          </p:grpSpPr>
          <p:pic>
            <p:nvPicPr>
              <p:cNvPr id="292" name="図 291">
                <a:extLst>
                  <a:ext uri="{FF2B5EF4-FFF2-40B4-BE49-F238E27FC236}">
                    <a16:creationId xmlns:a16="http://schemas.microsoft.com/office/drawing/2014/main" id="{09C3330E-CAFB-2F23-9085-320650BC653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3479238" y="7126885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93" name="図 292">
                <a:extLst>
                  <a:ext uri="{FF2B5EF4-FFF2-40B4-BE49-F238E27FC236}">
                    <a16:creationId xmlns:a16="http://schemas.microsoft.com/office/drawing/2014/main" id="{FC9531C4-0C78-12BD-33CB-BB349AA3B9F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6173671" y="3958352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94" name="図 293">
                <a:extLst>
                  <a:ext uri="{FF2B5EF4-FFF2-40B4-BE49-F238E27FC236}">
                    <a16:creationId xmlns:a16="http://schemas.microsoft.com/office/drawing/2014/main" id="{6DE14911-53AD-47B4-55B5-2DE5C6D85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8584361" y="789819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96" name="グラフィックス 295">
                <a:extLst>
                  <a:ext uri="{FF2B5EF4-FFF2-40B4-BE49-F238E27FC236}">
                    <a16:creationId xmlns:a16="http://schemas.microsoft.com/office/drawing/2014/main" id="{35E488CC-26ED-1700-F155-B5790BB3A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6999393" y="2617688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97" name="グラフィックス 296">
                <a:extLst>
                  <a:ext uri="{FF2B5EF4-FFF2-40B4-BE49-F238E27FC236}">
                    <a16:creationId xmlns:a16="http://schemas.microsoft.com/office/drawing/2014/main" id="{EC3B2B58-F2C2-DB62-FAB8-5915C0FBB0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4560992" y="5786221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98" name="グラフィックス 297">
                <a:extLst>
                  <a:ext uri="{FF2B5EF4-FFF2-40B4-BE49-F238E27FC236}">
                    <a16:creationId xmlns:a16="http://schemas.microsoft.com/office/drawing/2014/main" id="{CB044176-39C6-B137-4ABF-4A2A08900E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1811143" y="8954754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300" name="図 299">
                <a:extLst>
                  <a:ext uri="{FF2B5EF4-FFF2-40B4-BE49-F238E27FC236}">
                    <a16:creationId xmlns:a16="http://schemas.microsoft.com/office/drawing/2014/main" id="{BC41C0EB-380D-E896-304B-864BD6F22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976553" y="10295418"/>
                <a:ext cx="836223" cy="1547331"/>
              </a:xfrm>
              <a:prstGeom prst="rect">
                <a:avLst/>
              </a:prstGeom>
              <a:noFill/>
            </p:spPr>
          </p:pic>
        </p:grpSp>
        <p:grpSp>
          <p:nvGrpSpPr>
            <p:cNvPr id="302" name="グループ化 301">
              <a:extLst>
                <a:ext uri="{FF2B5EF4-FFF2-40B4-BE49-F238E27FC236}">
                  <a16:creationId xmlns:a16="http://schemas.microsoft.com/office/drawing/2014/main" id="{FAA7DF4D-F81F-3455-9059-EFC2E96BADD5}"/>
                </a:ext>
              </a:extLst>
            </p:cNvPr>
            <p:cNvGrpSpPr/>
            <p:nvPr userDrawn="1"/>
          </p:nvGrpSpPr>
          <p:grpSpPr>
            <a:xfrm>
              <a:off x="-233781" y="-1038980"/>
              <a:ext cx="5941346" cy="7884397"/>
              <a:chOff x="3479238" y="789819"/>
              <a:chExt cx="5941346" cy="7884397"/>
            </a:xfrm>
          </p:grpSpPr>
          <p:pic>
            <p:nvPicPr>
              <p:cNvPr id="303" name="図 302">
                <a:extLst>
                  <a:ext uri="{FF2B5EF4-FFF2-40B4-BE49-F238E27FC236}">
                    <a16:creationId xmlns:a16="http://schemas.microsoft.com/office/drawing/2014/main" id="{C0BCA2D0-142F-3CE7-8EBF-B871AA90177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3479238" y="7126885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304" name="図 303">
                <a:extLst>
                  <a:ext uri="{FF2B5EF4-FFF2-40B4-BE49-F238E27FC236}">
                    <a16:creationId xmlns:a16="http://schemas.microsoft.com/office/drawing/2014/main" id="{5A7CA7A1-83C2-8BDB-6D65-2D6EC66C23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6173671" y="3958352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305" name="図 304">
                <a:extLst>
                  <a:ext uri="{FF2B5EF4-FFF2-40B4-BE49-F238E27FC236}">
                    <a16:creationId xmlns:a16="http://schemas.microsoft.com/office/drawing/2014/main" id="{DAD5CE0A-79E9-624B-9119-69B95AC135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8584361" y="789819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307" name="グラフィックス 306">
                <a:extLst>
                  <a:ext uri="{FF2B5EF4-FFF2-40B4-BE49-F238E27FC236}">
                    <a16:creationId xmlns:a16="http://schemas.microsoft.com/office/drawing/2014/main" id="{9C00A091-C023-372B-D5F1-186871EBF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6999393" y="2617688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308" name="グラフィックス 307">
                <a:extLst>
                  <a:ext uri="{FF2B5EF4-FFF2-40B4-BE49-F238E27FC236}">
                    <a16:creationId xmlns:a16="http://schemas.microsoft.com/office/drawing/2014/main" id="{3442F279-52DE-989A-15C7-C8CBB5E1FF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4560992" y="5786221"/>
                <a:ext cx="1676640" cy="1060125"/>
              </a:xfrm>
              <a:prstGeom prst="rect">
                <a:avLst/>
              </a:prstGeom>
            </p:spPr>
          </p:pic>
        </p:grpSp>
        <p:grpSp>
          <p:nvGrpSpPr>
            <p:cNvPr id="280" name="グループ化 279">
              <a:extLst>
                <a:ext uri="{FF2B5EF4-FFF2-40B4-BE49-F238E27FC236}">
                  <a16:creationId xmlns:a16="http://schemas.microsoft.com/office/drawing/2014/main" id="{C7244967-2794-C4EE-86D2-752751B20270}"/>
                </a:ext>
              </a:extLst>
            </p:cNvPr>
            <p:cNvGrpSpPr/>
            <p:nvPr userDrawn="1"/>
          </p:nvGrpSpPr>
          <p:grpSpPr>
            <a:xfrm>
              <a:off x="11533717" y="2129553"/>
              <a:ext cx="6033341" cy="7884397"/>
              <a:chOff x="976553" y="3958352"/>
              <a:chExt cx="6033341" cy="7884397"/>
            </a:xfrm>
          </p:grpSpPr>
          <p:pic>
            <p:nvPicPr>
              <p:cNvPr id="281" name="図 280">
                <a:extLst>
                  <a:ext uri="{FF2B5EF4-FFF2-40B4-BE49-F238E27FC236}">
                    <a16:creationId xmlns:a16="http://schemas.microsoft.com/office/drawing/2014/main" id="{4066A6FE-0BF2-3F04-B6B9-BCDDD4FB1D6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3479238" y="7126885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82" name="図 281">
                <a:extLst>
                  <a:ext uri="{FF2B5EF4-FFF2-40B4-BE49-F238E27FC236}">
                    <a16:creationId xmlns:a16="http://schemas.microsoft.com/office/drawing/2014/main" id="{E69626B5-7F97-83E7-1928-B2E4F998516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6173671" y="3958352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86" name="グラフィックス 285">
                <a:extLst>
                  <a:ext uri="{FF2B5EF4-FFF2-40B4-BE49-F238E27FC236}">
                    <a16:creationId xmlns:a16="http://schemas.microsoft.com/office/drawing/2014/main" id="{EBE2F30D-B3A1-A27C-0FA2-C420509444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4560992" y="5786221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87" name="グラフィックス 286">
                <a:extLst>
                  <a:ext uri="{FF2B5EF4-FFF2-40B4-BE49-F238E27FC236}">
                    <a16:creationId xmlns:a16="http://schemas.microsoft.com/office/drawing/2014/main" id="{29B89389-B770-2B37-F5DC-A8D90E4D72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1811143" y="8954754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89" name="図 288">
                <a:extLst>
                  <a:ext uri="{FF2B5EF4-FFF2-40B4-BE49-F238E27FC236}">
                    <a16:creationId xmlns:a16="http://schemas.microsoft.com/office/drawing/2014/main" id="{30D95181-3980-F867-6D10-C6E4E40F93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976553" y="10295418"/>
                <a:ext cx="836223" cy="1547331"/>
              </a:xfrm>
              <a:prstGeom prst="rect">
                <a:avLst/>
              </a:prstGeom>
              <a:noFill/>
            </p:spPr>
          </p:pic>
        </p:grpSp>
        <p:grpSp>
          <p:nvGrpSpPr>
            <p:cNvPr id="269" name="グループ化 268">
              <a:extLst>
                <a:ext uri="{FF2B5EF4-FFF2-40B4-BE49-F238E27FC236}">
                  <a16:creationId xmlns:a16="http://schemas.microsoft.com/office/drawing/2014/main" id="{1671012F-7E38-276E-029E-848AF373E9CC}"/>
                </a:ext>
              </a:extLst>
            </p:cNvPr>
            <p:cNvGrpSpPr/>
            <p:nvPr userDrawn="1"/>
          </p:nvGrpSpPr>
          <p:grpSpPr>
            <a:xfrm>
              <a:off x="7938309" y="-1108483"/>
              <a:ext cx="8659065" cy="11182239"/>
              <a:chOff x="2119400" y="-859102"/>
              <a:chExt cx="8659065" cy="11182239"/>
            </a:xfrm>
          </p:grpSpPr>
          <p:pic>
            <p:nvPicPr>
              <p:cNvPr id="270" name="図 269">
                <a:extLst>
                  <a:ext uri="{FF2B5EF4-FFF2-40B4-BE49-F238E27FC236}">
                    <a16:creationId xmlns:a16="http://schemas.microsoft.com/office/drawing/2014/main" id="{C61A4425-E3D3-790E-D69D-F18E94E8DF6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3479238" y="7126885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71" name="図 270">
                <a:extLst>
                  <a:ext uri="{FF2B5EF4-FFF2-40B4-BE49-F238E27FC236}">
                    <a16:creationId xmlns:a16="http://schemas.microsoft.com/office/drawing/2014/main" id="{215DF2B1-EC67-3875-0A8F-E749DB1563E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6173671" y="3958352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72" name="図 271">
                <a:extLst>
                  <a:ext uri="{FF2B5EF4-FFF2-40B4-BE49-F238E27FC236}">
                    <a16:creationId xmlns:a16="http://schemas.microsoft.com/office/drawing/2014/main" id="{56252530-0C3E-50DE-B0DD-8E4855747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8584361" y="789819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73" name="グラフィックス 272">
                <a:extLst>
                  <a:ext uri="{FF2B5EF4-FFF2-40B4-BE49-F238E27FC236}">
                    <a16:creationId xmlns:a16="http://schemas.microsoft.com/office/drawing/2014/main" id="{54A62217-0FB7-1729-956D-A571CD6D9F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9410083" y="-550845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74" name="グラフィックス 273">
                <a:extLst>
                  <a:ext uri="{FF2B5EF4-FFF2-40B4-BE49-F238E27FC236}">
                    <a16:creationId xmlns:a16="http://schemas.microsoft.com/office/drawing/2014/main" id="{6074C7DD-F595-FE47-3545-0489DD421F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6999393" y="2617688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75" name="グラフィックス 274">
                <a:extLst>
                  <a:ext uri="{FF2B5EF4-FFF2-40B4-BE49-F238E27FC236}">
                    <a16:creationId xmlns:a16="http://schemas.microsoft.com/office/drawing/2014/main" id="{C1144CBC-39BA-DAF1-A422-DEB93E3FF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4560992" y="5786221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76" name="グラフィックス 275">
                <a:extLst>
                  <a:ext uri="{FF2B5EF4-FFF2-40B4-BE49-F238E27FC236}">
                    <a16:creationId xmlns:a16="http://schemas.microsoft.com/office/drawing/2014/main" id="{7688F530-83E6-73A6-D151-07D22182CA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1811143" y="8954754"/>
                <a:ext cx="1676640" cy="1060125"/>
              </a:xfrm>
              <a:prstGeom prst="rect">
                <a:avLst/>
              </a:prstGeom>
            </p:spPr>
          </p:pic>
        </p:grpSp>
        <p:grpSp>
          <p:nvGrpSpPr>
            <p:cNvPr id="258" name="グループ化 257">
              <a:extLst>
                <a:ext uri="{FF2B5EF4-FFF2-40B4-BE49-F238E27FC236}">
                  <a16:creationId xmlns:a16="http://schemas.microsoft.com/office/drawing/2014/main" id="{C778FE83-57E4-7A13-9F66-CA9C3EF5AB53}"/>
                </a:ext>
              </a:extLst>
            </p:cNvPr>
            <p:cNvGrpSpPr/>
            <p:nvPr userDrawn="1"/>
          </p:nvGrpSpPr>
          <p:grpSpPr>
            <a:xfrm>
              <a:off x="872490" y="-1108483"/>
              <a:ext cx="8659065" cy="11182239"/>
              <a:chOff x="2119400" y="-859102"/>
              <a:chExt cx="8659065" cy="11182239"/>
            </a:xfrm>
          </p:grpSpPr>
          <p:pic>
            <p:nvPicPr>
              <p:cNvPr id="259" name="図 258">
                <a:extLst>
                  <a:ext uri="{FF2B5EF4-FFF2-40B4-BE49-F238E27FC236}">
                    <a16:creationId xmlns:a16="http://schemas.microsoft.com/office/drawing/2014/main" id="{106D531F-C54A-458B-5228-62D8436C308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3479238" y="7126885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60" name="図 259">
                <a:extLst>
                  <a:ext uri="{FF2B5EF4-FFF2-40B4-BE49-F238E27FC236}">
                    <a16:creationId xmlns:a16="http://schemas.microsoft.com/office/drawing/2014/main" id="{0DF0AF2E-D16B-F81A-6D2A-E3182C9486F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6173671" y="3958352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61" name="図 260">
                <a:extLst>
                  <a:ext uri="{FF2B5EF4-FFF2-40B4-BE49-F238E27FC236}">
                    <a16:creationId xmlns:a16="http://schemas.microsoft.com/office/drawing/2014/main" id="{A3CD1E89-CADE-302E-EE91-1BA0B62C09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8584361" y="789819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62" name="グラフィックス 261">
                <a:extLst>
                  <a:ext uri="{FF2B5EF4-FFF2-40B4-BE49-F238E27FC236}">
                    <a16:creationId xmlns:a16="http://schemas.microsoft.com/office/drawing/2014/main" id="{94FB29AB-FA7F-2470-B664-CB8D8C708F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9410083" y="-550845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63" name="グラフィックス 262">
                <a:extLst>
                  <a:ext uri="{FF2B5EF4-FFF2-40B4-BE49-F238E27FC236}">
                    <a16:creationId xmlns:a16="http://schemas.microsoft.com/office/drawing/2014/main" id="{EB5ECCBE-4BA2-38D2-FDFA-ED1275567E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6999393" y="2617688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64" name="グラフィックス 263">
                <a:extLst>
                  <a:ext uri="{FF2B5EF4-FFF2-40B4-BE49-F238E27FC236}">
                    <a16:creationId xmlns:a16="http://schemas.microsoft.com/office/drawing/2014/main" id="{B1DB3752-0196-A95B-3F75-99BC17DCD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4560992" y="5786221"/>
                <a:ext cx="1676640" cy="1060125"/>
              </a:xfrm>
              <a:prstGeom prst="rect">
                <a:avLst/>
              </a:prstGeom>
            </p:spPr>
          </p:pic>
          <p:pic>
            <p:nvPicPr>
              <p:cNvPr id="265" name="グラフィックス 264">
                <a:extLst>
                  <a:ext uri="{FF2B5EF4-FFF2-40B4-BE49-F238E27FC236}">
                    <a16:creationId xmlns:a16="http://schemas.microsoft.com/office/drawing/2014/main" id="{A13AA946-0924-BE3F-95CD-EEDD7475BD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1811143" y="8954754"/>
                <a:ext cx="1676640" cy="1060125"/>
              </a:xfrm>
              <a:prstGeom prst="rect">
                <a:avLst/>
              </a:prstGeom>
            </p:spPr>
          </p:pic>
        </p:grpSp>
        <p:grpSp>
          <p:nvGrpSpPr>
            <p:cNvPr id="247" name="グループ化 246">
              <a:extLst>
                <a:ext uri="{FF2B5EF4-FFF2-40B4-BE49-F238E27FC236}">
                  <a16:creationId xmlns:a16="http://schemas.microsoft.com/office/drawing/2014/main" id="{15C858DD-F9AA-4704-A733-36F1ADB5718E}"/>
                </a:ext>
              </a:extLst>
            </p:cNvPr>
            <p:cNvGrpSpPr/>
            <p:nvPr userDrawn="1"/>
          </p:nvGrpSpPr>
          <p:grpSpPr>
            <a:xfrm>
              <a:off x="133087" y="-1108483"/>
              <a:ext cx="2194104" cy="3196252"/>
              <a:chOff x="8584361" y="-859102"/>
              <a:chExt cx="2194104" cy="3196252"/>
            </a:xfrm>
          </p:grpSpPr>
          <p:pic>
            <p:nvPicPr>
              <p:cNvPr id="250" name="図 249">
                <a:extLst>
                  <a:ext uri="{FF2B5EF4-FFF2-40B4-BE49-F238E27FC236}">
                    <a16:creationId xmlns:a16="http://schemas.microsoft.com/office/drawing/2014/main" id="{B212A14B-2F23-9FC1-05B1-24EF2D4AC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8584361" y="789819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51" name="グラフィックス 250">
                <a:extLst>
                  <a:ext uri="{FF2B5EF4-FFF2-40B4-BE49-F238E27FC236}">
                    <a16:creationId xmlns:a16="http://schemas.microsoft.com/office/drawing/2014/main" id="{4A0D150B-93D8-AAB3-0CB4-2C179E5775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9410083" y="-550845"/>
                <a:ext cx="1676640" cy="1060125"/>
              </a:xfrm>
              <a:prstGeom prst="rect">
                <a:avLst/>
              </a:prstGeom>
            </p:spPr>
          </p:pic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A61DDA43-9EBB-ACA1-3D22-EE77D2331413}"/>
                </a:ext>
              </a:extLst>
            </p:cNvPr>
            <p:cNvGrpSpPr/>
            <p:nvPr userDrawn="1"/>
          </p:nvGrpSpPr>
          <p:grpSpPr>
            <a:xfrm>
              <a:off x="15142672" y="6877504"/>
              <a:ext cx="2196061" cy="3196252"/>
              <a:chOff x="2119400" y="7126885"/>
              <a:chExt cx="2196061" cy="3196252"/>
            </a:xfrm>
          </p:grpSpPr>
          <p:pic>
            <p:nvPicPr>
              <p:cNvPr id="205" name="図 204">
                <a:extLst>
                  <a:ext uri="{FF2B5EF4-FFF2-40B4-BE49-F238E27FC236}">
                    <a16:creationId xmlns:a16="http://schemas.microsoft.com/office/drawing/2014/main" id="{3B988F31-D3CA-BACD-5D22-94514B19F76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alphaModFix amt="52000"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697" b="92727" l="10000" r="90000">
                            <a14:foregroundMark x1="23000" y1="61818" x2="36000" y2="82424"/>
                            <a14:foregroundMark x1="10000" y1="66061" x2="10000" y2="66061"/>
                            <a14:foregroundMark x1="32000" y1="92727" x2="32000" y2="92727"/>
                            <a14:foregroundMark x1="11000" y1="66667" x2="11000" y2="66667"/>
                          </a14:backgroundRemoval>
                        </a14:imgEffect>
                        <a14:imgEffect>
                          <a14:saturation sat="102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rcRect l="8701" t="12606" r="18859" b="6157"/>
              <a:stretch/>
            </p:blipFill>
            <p:spPr>
              <a:xfrm rot="2157447">
                <a:off x="3479238" y="7126885"/>
                <a:ext cx="836223" cy="1547331"/>
              </a:xfrm>
              <a:prstGeom prst="rect">
                <a:avLst/>
              </a:prstGeom>
              <a:noFill/>
            </p:spPr>
          </p:pic>
          <p:pic>
            <p:nvPicPr>
              <p:cNvPr id="211" name="グラフィックス 210">
                <a:extLst>
                  <a:ext uri="{FF2B5EF4-FFF2-40B4-BE49-F238E27FC236}">
                    <a16:creationId xmlns:a16="http://schemas.microsoft.com/office/drawing/2014/main" id="{DF32A9DB-59DD-CB65-0E58-22CFB0B11E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2949" t="24523" r="14699" b="29030"/>
              <a:stretch/>
            </p:blipFill>
            <p:spPr>
              <a:xfrm rot="16708410">
                <a:off x="1811143" y="8954754"/>
                <a:ext cx="1676640" cy="1060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5308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85A-E908-4E28-89A7-C8364E50B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B612737-A3C1-42D9-8F8E-140D45E189E9}"/>
              </a:ext>
            </a:extLst>
          </p:cNvPr>
          <p:cNvSpPr/>
          <p:nvPr userDrawn="1"/>
        </p:nvSpPr>
        <p:spPr>
          <a:xfrm>
            <a:off x="392906" y="350838"/>
            <a:ext cx="9906000" cy="600501"/>
          </a:xfrm>
          <a:prstGeom prst="rect">
            <a:avLst/>
          </a:prstGeom>
          <a:pattFill prst="ltUpDiag">
            <a:fgClr>
              <a:srgbClr val="B0DF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76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B612737-A3C1-42D9-8F8E-140D45E189E9}"/>
              </a:ext>
            </a:extLst>
          </p:cNvPr>
          <p:cNvSpPr/>
          <p:nvPr userDrawn="1"/>
        </p:nvSpPr>
        <p:spPr>
          <a:xfrm>
            <a:off x="392906" y="350838"/>
            <a:ext cx="9906000" cy="600501"/>
          </a:xfrm>
          <a:prstGeom prst="rect">
            <a:avLst/>
          </a:prstGeom>
          <a:pattFill prst="ltUpDiag">
            <a:fgClr>
              <a:srgbClr val="B0DF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DE5BEE4-E8E7-C6EB-3430-1F7E8BEB7C41}"/>
              </a:ext>
            </a:extLst>
          </p:cNvPr>
          <p:cNvCxnSpPr>
            <a:cxnSpLocks/>
          </p:cNvCxnSpPr>
          <p:nvPr userDrawn="1"/>
        </p:nvCxnSpPr>
        <p:spPr>
          <a:xfrm>
            <a:off x="398906" y="3201968"/>
            <a:ext cx="990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8DF68B3-29EA-4EAB-F1CA-BE5199D37CBE}"/>
              </a:ext>
            </a:extLst>
          </p:cNvPr>
          <p:cNvCxnSpPr>
            <a:cxnSpLocks/>
          </p:cNvCxnSpPr>
          <p:nvPr userDrawn="1"/>
        </p:nvCxnSpPr>
        <p:spPr>
          <a:xfrm>
            <a:off x="398906" y="5217968"/>
            <a:ext cx="990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209B3F5-5107-045E-F73D-392649AA3D27}"/>
              </a:ext>
            </a:extLst>
          </p:cNvPr>
          <p:cNvCxnSpPr>
            <a:cxnSpLocks/>
          </p:cNvCxnSpPr>
          <p:nvPr userDrawn="1"/>
        </p:nvCxnSpPr>
        <p:spPr>
          <a:xfrm>
            <a:off x="5345906" y="1185968"/>
            <a:ext cx="0" cy="604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6127BA-C98F-1268-A25D-B967FB281899}"/>
              </a:ext>
            </a:extLst>
          </p:cNvPr>
          <p:cNvSpPr/>
          <p:nvPr userDrawn="1"/>
        </p:nvSpPr>
        <p:spPr>
          <a:xfrm>
            <a:off x="392906" y="1185968"/>
            <a:ext cx="9906000" cy="6048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B6CD9CA-894B-8A29-8F44-D251DCDE417B}"/>
              </a:ext>
            </a:extLst>
          </p:cNvPr>
          <p:cNvSpPr/>
          <p:nvPr userDrawn="1"/>
        </p:nvSpPr>
        <p:spPr>
          <a:xfrm>
            <a:off x="391017" y="1180106"/>
            <a:ext cx="9907200" cy="3525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80831EC-D61A-2418-6657-9FEA5A4FFC02}"/>
              </a:ext>
            </a:extLst>
          </p:cNvPr>
          <p:cNvSpPr/>
          <p:nvPr userDrawn="1"/>
        </p:nvSpPr>
        <p:spPr>
          <a:xfrm>
            <a:off x="391018" y="3201968"/>
            <a:ext cx="892629" cy="352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F135EB4-9FB1-D290-FD40-B85332F4B728}"/>
              </a:ext>
            </a:extLst>
          </p:cNvPr>
          <p:cNvSpPr/>
          <p:nvPr userDrawn="1"/>
        </p:nvSpPr>
        <p:spPr>
          <a:xfrm>
            <a:off x="391018" y="5217968"/>
            <a:ext cx="892629" cy="352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2D545EA-DC10-6A51-8811-BB0E6D499F3E}"/>
              </a:ext>
            </a:extLst>
          </p:cNvPr>
          <p:cNvSpPr/>
          <p:nvPr userDrawn="1"/>
        </p:nvSpPr>
        <p:spPr>
          <a:xfrm>
            <a:off x="391018" y="1180106"/>
            <a:ext cx="892629" cy="352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C074A25-7BE8-A87C-290B-BA65F5B9D17A}"/>
              </a:ext>
            </a:extLst>
          </p:cNvPr>
          <p:cNvSpPr/>
          <p:nvPr userDrawn="1"/>
        </p:nvSpPr>
        <p:spPr>
          <a:xfrm>
            <a:off x="391017" y="3201968"/>
            <a:ext cx="9907200" cy="3525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7683F0C-D021-5A14-B88A-92DCF7E1F746}"/>
              </a:ext>
            </a:extLst>
          </p:cNvPr>
          <p:cNvSpPr/>
          <p:nvPr userDrawn="1"/>
        </p:nvSpPr>
        <p:spPr>
          <a:xfrm>
            <a:off x="391017" y="5217968"/>
            <a:ext cx="9907200" cy="3525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7F4BEE-420E-B773-B9BB-54906D0934EC}"/>
              </a:ext>
            </a:extLst>
          </p:cNvPr>
          <p:cNvSpPr txBox="1">
            <a:spLocks/>
          </p:cNvSpPr>
          <p:nvPr userDrawn="1"/>
        </p:nvSpPr>
        <p:spPr>
          <a:xfrm>
            <a:off x="467645" y="1208340"/>
            <a:ext cx="84160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シート１</a:t>
            </a:r>
            <a:endParaRPr kumimoji="1" lang="en-US" altLang="ja-JP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9B14E99-1B1E-D381-3628-81F9FB40FD29}"/>
              </a:ext>
            </a:extLst>
          </p:cNvPr>
          <p:cNvSpPr txBox="1">
            <a:spLocks/>
          </p:cNvSpPr>
          <p:nvPr userDrawn="1"/>
        </p:nvSpPr>
        <p:spPr>
          <a:xfrm>
            <a:off x="467645" y="3224709"/>
            <a:ext cx="84160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シート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B82F5AD-39BE-8325-BF2A-2C841DE536B2}"/>
              </a:ext>
            </a:extLst>
          </p:cNvPr>
          <p:cNvSpPr txBox="1">
            <a:spLocks/>
          </p:cNvSpPr>
          <p:nvPr userDrawn="1"/>
        </p:nvSpPr>
        <p:spPr>
          <a:xfrm>
            <a:off x="467645" y="5233263"/>
            <a:ext cx="84160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シート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B0AC722-938C-1CD2-F83E-CA63DA410F02}"/>
              </a:ext>
            </a:extLst>
          </p:cNvPr>
          <p:cNvSpPr/>
          <p:nvPr userDrawn="1"/>
        </p:nvSpPr>
        <p:spPr>
          <a:xfrm>
            <a:off x="5352364" y="3201968"/>
            <a:ext cx="892629" cy="352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53629ED-753F-2308-759A-775B40F57061}"/>
              </a:ext>
            </a:extLst>
          </p:cNvPr>
          <p:cNvSpPr/>
          <p:nvPr userDrawn="1"/>
        </p:nvSpPr>
        <p:spPr>
          <a:xfrm>
            <a:off x="5352364" y="5217968"/>
            <a:ext cx="892629" cy="352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1D243C7-02C0-1056-B702-B897E039704F}"/>
              </a:ext>
            </a:extLst>
          </p:cNvPr>
          <p:cNvSpPr/>
          <p:nvPr userDrawn="1"/>
        </p:nvSpPr>
        <p:spPr>
          <a:xfrm>
            <a:off x="5352364" y="1180106"/>
            <a:ext cx="892629" cy="352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CEFBB72-06CD-8E5C-832B-7F4070A0D832}"/>
              </a:ext>
            </a:extLst>
          </p:cNvPr>
          <p:cNvSpPr txBox="1">
            <a:spLocks/>
          </p:cNvSpPr>
          <p:nvPr userDrawn="1"/>
        </p:nvSpPr>
        <p:spPr>
          <a:xfrm>
            <a:off x="5428991" y="1208340"/>
            <a:ext cx="84160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シート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BBEBF5-64FF-73A9-89D0-96817AE2842F}"/>
              </a:ext>
            </a:extLst>
          </p:cNvPr>
          <p:cNvSpPr txBox="1">
            <a:spLocks/>
          </p:cNvSpPr>
          <p:nvPr userDrawn="1"/>
        </p:nvSpPr>
        <p:spPr>
          <a:xfrm>
            <a:off x="5428991" y="3224709"/>
            <a:ext cx="84160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シート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97D1963-F1FD-3812-87AD-9CFB97B09736}"/>
              </a:ext>
            </a:extLst>
          </p:cNvPr>
          <p:cNvSpPr txBox="1">
            <a:spLocks/>
          </p:cNvSpPr>
          <p:nvPr userDrawn="1"/>
        </p:nvSpPr>
        <p:spPr>
          <a:xfrm>
            <a:off x="5428991" y="5233263"/>
            <a:ext cx="84160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シート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2455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685A-E908-4E28-89A7-C8364E50B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E8F9-9FCD-4125-982C-16293D546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56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D95EE4-8B01-5159-9C70-82057CF3E798}"/>
              </a:ext>
            </a:extLst>
          </p:cNvPr>
          <p:cNvGrpSpPr>
            <a:grpSpLocks/>
          </p:cNvGrpSpPr>
          <p:nvPr/>
        </p:nvGrpSpPr>
        <p:grpSpPr>
          <a:xfrm>
            <a:off x="1206419" y="1196503"/>
            <a:ext cx="8302551" cy="3252536"/>
            <a:chOff x="911484" y="813299"/>
            <a:chExt cx="8302551" cy="5163414"/>
          </a:xfrm>
        </p:grpSpPr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863CE651-A18B-C634-6702-6469BB94A5C5}"/>
                </a:ext>
              </a:extLst>
            </p:cNvPr>
            <p:cNvSpPr>
              <a:spLocks/>
            </p:cNvSpPr>
            <p:nvPr/>
          </p:nvSpPr>
          <p:spPr>
            <a:xfrm>
              <a:off x="911484" y="943127"/>
              <a:ext cx="8301208" cy="5033586"/>
            </a:xfrm>
            <a:prstGeom prst="roundRect">
              <a:avLst>
                <a:gd name="adj" fmla="val 14591"/>
              </a:avLst>
            </a:prstGeom>
            <a:solidFill>
              <a:srgbClr val="0070C0"/>
            </a:solidFill>
            <a:ln w="762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56"/>
            </a:p>
          </p:txBody>
        </p:sp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8C4F52F6-6CAD-0AEA-C49D-759352158E2F}"/>
                </a:ext>
              </a:extLst>
            </p:cNvPr>
            <p:cNvSpPr>
              <a:spLocks/>
            </p:cNvSpPr>
            <p:nvPr/>
          </p:nvSpPr>
          <p:spPr>
            <a:xfrm>
              <a:off x="912827" y="813299"/>
              <a:ext cx="8301208" cy="5033586"/>
            </a:xfrm>
            <a:prstGeom prst="roundRect">
              <a:avLst>
                <a:gd name="adj" fmla="val 14591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56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636F63A-A4D6-2518-32A2-8EC34DFAA139}"/>
              </a:ext>
            </a:extLst>
          </p:cNvPr>
          <p:cNvSpPr txBox="1">
            <a:spLocks/>
          </p:cNvSpPr>
          <p:nvPr/>
        </p:nvSpPr>
        <p:spPr>
          <a:xfrm>
            <a:off x="3049306" y="1471958"/>
            <a:ext cx="4593201" cy="81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000" b="1" dirty="0">
                <a:solidFill>
                  <a:srgbClr val="0070C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食品トレーの</a:t>
            </a:r>
            <a:endParaRPr kumimoji="1" lang="en-US" altLang="ja-JP" sz="2000" b="1" dirty="0">
              <a:solidFill>
                <a:srgbClr val="0070C0"/>
              </a:solidFill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pPr algn="dist">
              <a:lnSpc>
                <a:spcPct val="120000"/>
              </a:lnSpc>
            </a:pPr>
            <a:r>
              <a:rPr kumimoji="1" lang="ja-JP" altLang="en-US" sz="2000" b="1" dirty="0">
                <a:solidFill>
                  <a:srgbClr val="0070C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リ</a:t>
            </a:r>
            <a:r>
              <a:rPr kumimoji="1" lang="ja-JP" altLang="en-US" sz="2000" b="1" dirty="0">
                <a:solidFill>
                  <a:srgbClr val="00B05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サ</a:t>
            </a:r>
            <a:r>
              <a:rPr kumimoji="1" lang="ja-JP" altLang="en-US" sz="2000" b="1" dirty="0">
                <a:solidFill>
                  <a:srgbClr val="FF9999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イ</a:t>
            </a:r>
            <a:r>
              <a:rPr kumimoji="1" lang="ja-JP" altLang="en-US" sz="2000" b="1" dirty="0">
                <a:solidFill>
                  <a:srgbClr val="00B05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ク</a:t>
            </a:r>
            <a:r>
              <a:rPr kumimoji="1" lang="ja-JP" altLang="en-US" sz="2000" b="1" dirty="0">
                <a:solidFill>
                  <a:srgbClr val="FFC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ル</a:t>
            </a:r>
            <a:r>
              <a:rPr kumimoji="1" lang="ja-JP" altLang="en-US" sz="2000" b="1" dirty="0">
                <a:solidFill>
                  <a:srgbClr val="0070C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工場見学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F2ED0B4-351D-FDD4-7498-C4C075440C78}"/>
              </a:ext>
            </a:extLst>
          </p:cNvPr>
          <p:cNvSpPr txBox="1">
            <a:spLocks/>
          </p:cNvSpPr>
          <p:nvPr/>
        </p:nvSpPr>
        <p:spPr>
          <a:xfrm>
            <a:off x="1375536" y="2455765"/>
            <a:ext cx="791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spc="600" dirty="0">
                <a:solidFill>
                  <a:srgbClr val="0070C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自由研究シートの</a:t>
            </a:r>
            <a:endParaRPr kumimoji="1" lang="en-US" altLang="ja-JP" sz="4800" b="1" spc="600" dirty="0">
              <a:solidFill>
                <a:srgbClr val="0070C0"/>
              </a:solidFill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pPr algn="ctr"/>
            <a:r>
              <a:rPr kumimoji="1" lang="ja-JP" altLang="en-US" sz="4800" b="1" spc="600" dirty="0">
                <a:solidFill>
                  <a:srgbClr val="0070C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使い方</a:t>
            </a:r>
            <a:endParaRPr kumimoji="1" lang="en-US" altLang="ja-JP" sz="4800" b="1" spc="600" dirty="0">
              <a:solidFill>
                <a:srgbClr val="0070C0"/>
              </a:solidFill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pic>
        <p:nvPicPr>
          <p:cNvPr id="7" name="図 6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D50CF545-4ADE-343B-A168-ED6AABC43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184">
            <a:off x="5788141" y="3332842"/>
            <a:ext cx="4480156" cy="3577439"/>
          </a:xfrm>
          <a:prstGeom prst="rect">
            <a:avLst/>
          </a:prstGeom>
        </p:spPr>
      </p:pic>
      <p:pic>
        <p:nvPicPr>
          <p:cNvPr id="9" name="図 8" descr="図形, アイコン&#10;&#10;自動的に生成された説明">
            <a:extLst>
              <a:ext uri="{FF2B5EF4-FFF2-40B4-BE49-F238E27FC236}">
                <a16:creationId xmlns:a16="http://schemas.microsoft.com/office/drawing/2014/main" id="{CFD4ED7C-6BC2-6140-87A7-EE3BFB82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14">
            <a:off x="1288176" y="4042485"/>
            <a:ext cx="2358201" cy="2459736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BB49FF1-1755-6F62-20E4-13ACA28715AA}"/>
              </a:ext>
            </a:extLst>
          </p:cNvPr>
          <p:cNvCxnSpPr>
            <a:cxnSpLocks/>
          </p:cNvCxnSpPr>
          <p:nvPr/>
        </p:nvCxnSpPr>
        <p:spPr>
          <a:xfrm>
            <a:off x="2464368" y="2274668"/>
            <a:ext cx="5786650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907EA4AE-A889-6465-BEB9-BE61E0918C0C}"/>
              </a:ext>
            </a:extLst>
          </p:cNvPr>
          <p:cNvSpPr>
            <a:spLocks/>
          </p:cNvSpPr>
          <p:nvPr/>
        </p:nvSpPr>
        <p:spPr>
          <a:xfrm>
            <a:off x="4125636" y="6589814"/>
            <a:ext cx="2448689" cy="643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4BD768-2856-40A0-A969-F2FD1EE9DBA5}"/>
              </a:ext>
            </a:extLst>
          </p:cNvPr>
          <p:cNvSpPr txBox="1"/>
          <p:nvPr/>
        </p:nvSpPr>
        <p:spPr>
          <a:xfrm rot="272815">
            <a:off x="8426196" y="6736905"/>
            <a:ext cx="1210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50" b="1" dirty="0">
                <a:solidFill>
                  <a:srgbClr val="0070C0"/>
                </a:solidFill>
                <a:highlight>
                  <a:srgbClr val="FFFFFF"/>
                </a:highlight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ピコザウルス</a:t>
            </a:r>
            <a:endParaRPr kumimoji="1" lang="en-US" altLang="ja-JP" sz="1050" b="1" dirty="0">
              <a:solidFill>
                <a:srgbClr val="0070C0"/>
              </a:solidFill>
              <a:highlight>
                <a:srgbClr val="FFFFFF"/>
              </a:highlight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4FFC9B8C-51D4-C869-24F0-48CF5AC5FE90}"/>
              </a:ext>
            </a:extLst>
          </p:cNvPr>
          <p:cNvSpPr/>
          <p:nvPr/>
        </p:nvSpPr>
        <p:spPr>
          <a:xfrm rot="323092">
            <a:off x="8747554" y="6269728"/>
            <a:ext cx="538615" cy="446509"/>
          </a:xfrm>
          <a:custGeom>
            <a:avLst/>
            <a:gdLst>
              <a:gd name="connsiteX0" fmla="*/ 0 w 1419763"/>
              <a:gd name="connsiteY0" fmla="*/ 0 h 926964"/>
              <a:gd name="connsiteX1" fmla="*/ 738500 w 1419763"/>
              <a:gd name="connsiteY1" fmla="*/ 288978 h 926964"/>
              <a:gd name="connsiteX2" fmla="*/ 442542 w 1419763"/>
              <a:gd name="connsiteY2" fmla="*/ 858559 h 926964"/>
              <a:gd name="connsiteX3" fmla="*/ 537472 w 1419763"/>
              <a:gd name="connsiteY3" fmla="*/ 266642 h 926964"/>
              <a:gd name="connsiteX4" fmla="*/ 1235487 w 1419763"/>
              <a:gd name="connsiteY4" fmla="*/ 642174 h 926964"/>
              <a:gd name="connsiteX5" fmla="*/ 1419763 w 1419763"/>
              <a:gd name="connsiteY5" fmla="*/ 926964 h 926964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37472 w 1419763"/>
              <a:gd name="connsiteY3" fmla="*/ 283975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37472 w 1419763"/>
              <a:gd name="connsiteY3" fmla="*/ 283975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37472 w 1419763"/>
              <a:gd name="connsiteY3" fmla="*/ 283975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72373 w 1419763"/>
              <a:gd name="connsiteY3" fmla="*/ 281183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7333 h 954752"/>
              <a:gd name="connsiteX1" fmla="*/ 738500 w 1419763"/>
              <a:gd name="connsiteY1" fmla="*/ 306311 h 954752"/>
              <a:gd name="connsiteX2" fmla="*/ 442542 w 1419763"/>
              <a:gd name="connsiteY2" fmla="*/ 875892 h 954752"/>
              <a:gd name="connsiteX3" fmla="*/ 572373 w 1419763"/>
              <a:gd name="connsiteY3" fmla="*/ 281183 h 954752"/>
              <a:gd name="connsiteX4" fmla="*/ 1235487 w 1419763"/>
              <a:gd name="connsiteY4" fmla="*/ 659507 h 954752"/>
              <a:gd name="connsiteX5" fmla="*/ 1419763 w 1419763"/>
              <a:gd name="connsiteY5" fmla="*/ 944297 h 954752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72373 w 1419763"/>
              <a:gd name="connsiteY3" fmla="*/ 281183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5083 h 942047"/>
              <a:gd name="connsiteX1" fmla="*/ 784569 w 1419763"/>
              <a:gd name="connsiteY1" fmla="*/ 348734 h 942047"/>
              <a:gd name="connsiteX2" fmla="*/ 442542 w 1419763"/>
              <a:gd name="connsiteY2" fmla="*/ 873642 h 942047"/>
              <a:gd name="connsiteX3" fmla="*/ 572373 w 1419763"/>
              <a:gd name="connsiteY3" fmla="*/ 278933 h 942047"/>
              <a:gd name="connsiteX4" fmla="*/ 1235487 w 1419763"/>
              <a:gd name="connsiteY4" fmla="*/ 657257 h 942047"/>
              <a:gd name="connsiteX5" fmla="*/ 1419763 w 1419763"/>
              <a:gd name="connsiteY5" fmla="*/ 942047 h 942047"/>
              <a:gd name="connsiteX0" fmla="*/ 0 w 1419763"/>
              <a:gd name="connsiteY0" fmla="*/ 25157 h 952121"/>
              <a:gd name="connsiteX1" fmla="*/ 784569 w 1419763"/>
              <a:gd name="connsiteY1" fmla="*/ 358808 h 952121"/>
              <a:gd name="connsiteX2" fmla="*/ 442542 w 1419763"/>
              <a:gd name="connsiteY2" fmla="*/ 883716 h 952121"/>
              <a:gd name="connsiteX3" fmla="*/ 572373 w 1419763"/>
              <a:gd name="connsiteY3" fmla="*/ 289007 h 952121"/>
              <a:gd name="connsiteX4" fmla="*/ 1235487 w 1419763"/>
              <a:gd name="connsiteY4" fmla="*/ 667331 h 952121"/>
              <a:gd name="connsiteX5" fmla="*/ 1419763 w 1419763"/>
              <a:gd name="connsiteY5" fmla="*/ 952121 h 952121"/>
              <a:gd name="connsiteX0" fmla="*/ 0 w 1419763"/>
              <a:gd name="connsiteY0" fmla="*/ 25157 h 952121"/>
              <a:gd name="connsiteX1" fmla="*/ 784569 w 1419763"/>
              <a:gd name="connsiteY1" fmla="*/ 358808 h 952121"/>
              <a:gd name="connsiteX2" fmla="*/ 442542 w 1419763"/>
              <a:gd name="connsiteY2" fmla="*/ 883716 h 952121"/>
              <a:gd name="connsiteX3" fmla="*/ 572373 w 1419763"/>
              <a:gd name="connsiteY3" fmla="*/ 289007 h 952121"/>
              <a:gd name="connsiteX4" fmla="*/ 1235487 w 1419763"/>
              <a:gd name="connsiteY4" fmla="*/ 667331 h 952121"/>
              <a:gd name="connsiteX5" fmla="*/ 1419763 w 1419763"/>
              <a:gd name="connsiteY5" fmla="*/ 952121 h 952121"/>
              <a:gd name="connsiteX0" fmla="*/ 0 w 1419763"/>
              <a:gd name="connsiteY0" fmla="*/ 25157 h 952121"/>
              <a:gd name="connsiteX1" fmla="*/ 784569 w 1419763"/>
              <a:gd name="connsiteY1" fmla="*/ 358808 h 952121"/>
              <a:gd name="connsiteX2" fmla="*/ 442542 w 1419763"/>
              <a:gd name="connsiteY2" fmla="*/ 883716 h 952121"/>
              <a:gd name="connsiteX3" fmla="*/ 572373 w 1419763"/>
              <a:gd name="connsiteY3" fmla="*/ 289007 h 952121"/>
              <a:gd name="connsiteX4" fmla="*/ 1235487 w 1419763"/>
              <a:gd name="connsiteY4" fmla="*/ 667331 h 952121"/>
              <a:gd name="connsiteX5" fmla="*/ 1419763 w 1419763"/>
              <a:gd name="connsiteY5" fmla="*/ 952121 h 952121"/>
              <a:gd name="connsiteX0" fmla="*/ 0 w 1235487"/>
              <a:gd name="connsiteY0" fmla="*/ 25157 h 952057"/>
              <a:gd name="connsiteX1" fmla="*/ 784569 w 1235487"/>
              <a:gd name="connsiteY1" fmla="*/ 358808 h 952057"/>
              <a:gd name="connsiteX2" fmla="*/ 442542 w 1235487"/>
              <a:gd name="connsiteY2" fmla="*/ 883716 h 952057"/>
              <a:gd name="connsiteX3" fmla="*/ 572373 w 1235487"/>
              <a:gd name="connsiteY3" fmla="*/ 289007 h 952057"/>
              <a:gd name="connsiteX4" fmla="*/ 1235487 w 1235487"/>
              <a:gd name="connsiteY4" fmla="*/ 667331 h 952057"/>
              <a:gd name="connsiteX0" fmla="*/ 0 w 1373694"/>
              <a:gd name="connsiteY0" fmla="*/ 25157 h 1079160"/>
              <a:gd name="connsiteX1" fmla="*/ 784569 w 1373694"/>
              <a:gd name="connsiteY1" fmla="*/ 358808 h 1079160"/>
              <a:gd name="connsiteX2" fmla="*/ 442542 w 1373694"/>
              <a:gd name="connsiteY2" fmla="*/ 883716 h 1079160"/>
              <a:gd name="connsiteX3" fmla="*/ 572373 w 1373694"/>
              <a:gd name="connsiteY3" fmla="*/ 289007 h 1079160"/>
              <a:gd name="connsiteX4" fmla="*/ 1373694 w 1373694"/>
              <a:gd name="connsiteY4" fmla="*/ 1079160 h 1079160"/>
              <a:gd name="connsiteX0" fmla="*/ 0 w 1374356"/>
              <a:gd name="connsiteY0" fmla="*/ 25157 h 1079160"/>
              <a:gd name="connsiteX1" fmla="*/ 784569 w 1374356"/>
              <a:gd name="connsiteY1" fmla="*/ 358808 h 1079160"/>
              <a:gd name="connsiteX2" fmla="*/ 442542 w 1374356"/>
              <a:gd name="connsiteY2" fmla="*/ 883716 h 1079160"/>
              <a:gd name="connsiteX3" fmla="*/ 572373 w 1374356"/>
              <a:gd name="connsiteY3" fmla="*/ 289007 h 1079160"/>
              <a:gd name="connsiteX4" fmla="*/ 1373694 w 1374356"/>
              <a:gd name="connsiteY4" fmla="*/ 1079160 h 1079160"/>
              <a:gd name="connsiteX0" fmla="*/ 0 w 1373694"/>
              <a:gd name="connsiteY0" fmla="*/ 25157 h 1079160"/>
              <a:gd name="connsiteX1" fmla="*/ 784569 w 1373694"/>
              <a:gd name="connsiteY1" fmla="*/ 358808 h 1079160"/>
              <a:gd name="connsiteX2" fmla="*/ 442542 w 1373694"/>
              <a:gd name="connsiteY2" fmla="*/ 883716 h 1079160"/>
              <a:gd name="connsiteX3" fmla="*/ 572373 w 1373694"/>
              <a:gd name="connsiteY3" fmla="*/ 289007 h 1079160"/>
              <a:gd name="connsiteX4" fmla="*/ 1373694 w 1373694"/>
              <a:gd name="connsiteY4" fmla="*/ 1079160 h 1079160"/>
              <a:gd name="connsiteX0" fmla="*/ 0 w 1373694"/>
              <a:gd name="connsiteY0" fmla="*/ 25157 h 1079160"/>
              <a:gd name="connsiteX1" fmla="*/ 784569 w 1373694"/>
              <a:gd name="connsiteY1" fmla="*/ 358808 h 1079160"/>
              <a:gd name="connsiteX2" fmla="*/ 442542 w 1373694"/>
              <a:gd name="connsiteY2" fmla="*/ 883716 h 1079160"/>
              <a:gd name="connsiteX3" fmla="*/ 572373 w 1373694"/>
              <a:gd name="connsiteY3" fmla="*/ 289007 h 1079160"/>
              <a:gd name="connsiteX4" fmla="*/ 1373694 w 1373694"/>
              <a:gd name="connsiteY4" fmla="*/ 1079160 h 1079160"/>
              <a:gd name="connsiteX0" fmla="*/ 0 w 1373694"/>
              <a:gd name="connsiteY0" fmla="*/ 14833 h 1068836"/>
              <a:gd name="connsiteX1" fmla="*/ 784569 w 1373694"/>
              <a:gd name="connsiteY1" fmla="*/ 348484 h 1068836"/>
              <a:gd name="connsiteX2" fmla="*/ 374136 w 1373694"/>
              <a:gd name="connsiteY2" fmla="*/ 837096 h 1068836"/>
              <a:gd name="connsiteX3" fmla="*/ 572373 w 1373694"/>
              <a:gd name="connsiteY3" fmla="*/ 278683 h 1068836"/>
              <a:gd name="connsiteX4" fmla="*/ 1373694 w 1373694"/>
              <a:gd name="connsiteY4" fmla="*/ 1068836 h 1068836"/>
              <a:gd name="connsiteX0" fmla="*/ 0 w 1373694"/>
              <a:gd name="connsiteY0" fmla="*/ 14833 h 1068836"/>
              <a:gd name="connsiteX1" fmla="*/ 784569 w 1373694"/>
              <a:gd name="connsiteY1" fmla="*/ 348484 h 1068836"/>
              <a:gd name="connsiteX2" fmla="*/ 374136 w 1373694"/>
              <a:gd name="connsiteY2" fmla="*/ 837096 h 1068836"/>
              <a:gd name="connsiteX3" fmla="*/ 572373 w 1373694"/>
              <a:gd name="connsiteY3" fmla="*/ 278683 h 1068836"/>
              <a:gd name="connsiteX4" fmla="*/ 1373694 w 1373694"/>
              <a:gd name="connsiteY4" fmla="*/ 1068836 h 1068836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572373 w 1373694"/>
              <a:gd name="connsiteY3" fmla="*/ 278777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572373 w 1373694"/>
              <a:gd name="connsiteY3" fmla="*/ 278777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81644 h 1135647"/>
              <a:gd name="connsiteX1" fmla="*/ 784569 w 1373694"/>
              <a:gd name="connsiteY1" fmla="*/ 415295 h 1135647"/>
              <a:gd name="connsiteX2" fmla="*/ 462086 w 1373694"/>
              <a:gd name="connsiteY2" fmla="*/ 917867 h 1135647"/>
              <a:gd name="connsiteX3" fmla="*/ 631006 w 1373694"/>
              <a:gd name="connsiteY3" fmla="*/ 339910 h 1135647"/>
              <a:gd name="connsiteX4" fmla="*/ 1373694 w 1373694"/>
              <a:gd name="connsiteY4" fmla="*/ 1135647 h 1135647"/>
              <a:gd name="connsiteX0" fmla="*/ 0 w 1373694"/>
              <a:gd name="connsiteY0" fmla="*/ 80728 h 1134731"/>
              <a:gd name="connsiteX1" fmla="*/ 784569 w 1373694"/>
              <a:gd name="connsiteY1" fmla="*/ 414379 h 1134731"/>
              <a:gd name="connsiteX2" fmla="*/ 462086 w 1373694"/>
              <a:gd name="connsiteY2" fmla="*/ 916951 h 1134731"/>
              <a:gd name="connsiteX3" fmla="*/ 631006 w 1373694"/>
              <a:gd name="connsiteY3" fmla="*/ 338994 h 1134731"/>
              <a:gd name="connsiteX4" fmla="*/ 1373694 w 1373694"/>
              <a:gd name="connsiteY4" fmla="*/ 1134731 h 1134731"/>
              <a:gd name="connsiteX0" fmla="*/ 0 w 1262736"/>
              <a:gd name="connsiteY0" fmla="*/ 80728 h 1133009"/>
              <a:gd name="connsiteX1" fmla="*/ 784569 w 1262736"/>
              <a:gd name="connsiteY1" fmla="*/ 414379 h 1133009"/>
              <a:gd name="connsiteX2" fmla="*/ 462086 w 1262736"/>
              <a:gd name="connsiteY2" fmla="*/ 916951 h 1133009"/>
              <a:gd name="connsiteX3" fmla="*/ 631006 w 1262736"/>
              <a:gd name="connsiteY3" fmla="*/ 338994 h 1133009"/>
              <a:gd name="connsiteX4" fmla="*/ 1262736 w 1262736"/>
              <a:gd name="connsiteY4" fmla="*/ 1133009 h 1133009"/>
              <a:gd name="connsiteX0" fmla="*/ 0 w 1295471"/>
              <a:gd name="connsiteY0" fmla="*/ 80728 h 1133009"/>
              <a:gd name="connsiteX1" fmla="*/ 784569 w 1295471"/>
              <a:gd name="connsiteY1" fmla="*/ 414379 h 1133009"/>
              <a:gd name="connsiteX2" fmla="*/ 462086 w 1295471"/>
              <a:gd name="connsiteY2" fmla="*/ 916951 h 1133009"/>
              <a:gd name="connsiteX3" fmla="*/ 631006 w 1295471"/>
              <a:gd name="connsiteY3" fmla="*/ 338994 h 1133009"/>
              <a:gd name="connsiteX4" fmla="*/ 1262736 w 1295471"/>
              <a:gd name="connsiteY4" fmla="*/ 1133009 h 1133009"/>
              <a:gd name="connsiteX0" fmla="*/ 0 w 1296137"/>
              <a:gd name="connsiteY0" fmla="*/ 80970 h 1133251"/>
              <a:gd name="connsiteX1" fmla="*/ 784569 w 1296137"/>
              <a:gd name="connsiteY1" fmla="*/ 414621 h 1133251"/>
              <a:gd name="connsiteX2" fmla="*/ 358296 w 1296137"/>
              <a:gd name="connsiteY2" fmla="*/ 930379 h 1133251"/>
              <a:gd name="connsiteX3" fmla="*/ 631006 w 1296137"/>
              <a:gd name="connsiteY3" fmla="*/ 339236 h 1133251"/>
              <a:gd name="connsiteX4" fmla="*/ 1262736 w 1296137"/>
              <a:gd name="connsiteY4" fmla="*/ 1133251 h 1133251"/>
              <a:gd name="connsiteX0" fmla="*/ 0 w 1296135"/>
              <a:gd name="connsiteY0" fmla="*/ 80970 h 1133251"/>
              <a:gd name="connsiteX1" fmla="*/ 784569 w 1296135"/>
              <a:gd name="connsiteY1" fmla="*/ 414621 h 1133251"/>
              <a:gd name="connsiteX2" fmla="*/ 358296 w 1296135"/>
              <a:gd name="connsiteY2" fmla="*/ 930379 h 1133251"/>
              <a:gd name="connsiteX3" fmla="*/ 631006 w 1296135"/>
              <a:gd name="connsiteY3" fmla="*/ 339236 h 1133251"/>
              <a:gd name="connsiteX4" fmla="*/ 1262736 w 1296135"/>
              <a:gd name="connsiteY4" fmla="*/ 1133251 h 1133251"/>
              <a:gd name="connsiteX0" fmla="*/ 0 w 1296137"/>
              <a:gd name="connsiteY0" fmla="*/ 80970 h 1133251"/>
              <a:gd name="connsiteX1" fmla="*/ 784569 w 1296137"/>
              <a:gd name="connsiteY1" fmla="*/ 414621 h 1133251"/>
              <a:gd name="connsiteX2" fmla="*/ 358296 w 1296137"/>
              <a:gd name="connsiteY2" fmla="*/ 930379 h 1133251"/>
              <a:gd name="connsiteX3" fmla="*/ 631006 w 1296137"/>
              <a:gd name="connsiteY3" fmla="*/ 339236 h 1133251"/>
              <a:gd name="connsiteX4" fmla="*/ 1262736 w 1296137"/>
              <a:gd name="connsiteY4" fmla="*/ 1133251 h 1133251"/>
              <a:gd name="connsiteX0" fmla="*/ 0 w 1296670"/>
              <a:gd name="connsiteY0" fmla="*/ 80000 h 1132281"/>
              <a:gd name="connsiteX1" fmla="*/ 784569 w 1296670"/>
              <a:gd name="connsiteY1" fmla="*/ 413651 h 1132281"/>
              <a:gd name="connsiteX2" fmla="*/ 277732 w 1296670"/>
              <a:gd name="connsiteY2" fmla="*/ 876366 h 1132281"/>
              <a:gd name="connsiteX3" fmla="*/ 631006 w 1296670"/>
              <a:gd name="connsiteY3" fmla="*/ 338266 h 1132281"/>
              <a:gd name="connsiteX4" fmla="*/ 1262736 w 1296670"/>
              <a:gd name="connsiteY4" fmla="*/ 1132281 h 1132281"/>
              <a:gd name="connsiteX0" fmla="*/ 0 w 1295982"/>
              <a:gd name="connsiteY0" fmla="*/ 79100 h 1131381"/>
              <a:gd name="connsiteX1" fmla="*/ 784569 w 1295982"/>
              <a:gd name="connsiteY1" fmla="*/ 412751 h 1131381"/>
              <a:gd name="connsiteX2" fmla="*/ 382095 w 1295982"/>
              <a:gd name="connsiteY2" fmla="*/ 825293 h 1131381"/>
              <a:gd name="connsiteX3" fmla="*/ 631006 w 1295982"/>
              <a:gd name="connsiteY3" fmla="*/ 337366 h 1131381"/>
              <a:gd name="connsiteX4" fmla="*/ 1262736 w 1295982"/>
              <a:gd name="connsiteY4" fmla="*/ 1131381 h 1131381"/>
              <a:gd name="connsiteX0" fmla="*/ 0 w 1295980"/>
              <a:gd name="connsiteY0" fmla="*/ 79100 h 1131381"/>
              <a:gd name="connsiteX1" fmla="*/ 784569 w 1295980"/>
              <a:gd name="connsiteY1" fmla="*/ 412751 h 1131381"/>
              <a:gd name="connsiteX2" fmla="*/ 382095 w 1295980"/>
              <a:gd name="connsiteY2" fmla="*/ 825293 h 1131381"/>
              <a:gd name="connsiteX3" fmla="*/ 631006 w 1295980"/>
              <a:gd name="connsiteY3" fmla="*/ 337366 h 1131381"/>
              <a:gd name="connsiteX4" fmla="*/ 1262736 w 1295980"/>
              <a:gd name="connsiteY4" fmla="*/ 1131381 h 1131381"/>
              <a:gd name="connsiteX0" fmla="*/ 0 w 1295982"/>
              <a:gd name="connsiteY0" fmla="*/ 79100 h 1131381"/>
              <a:gd name="connsiteX1" fmla="*/ 784569 w 1295982"/>
              <a:gd name="connsiteY1" fmla="*/ 412751 h 1131381"/>
              <a:gd name="connsiteX2" fmla="*/ 382095 w 1295982"/>
              <a:gd name="connsiteY2" fmla="*/ 825293 h 1131381"/>
              <a:gd name="connsiteX3" fmla="*/ 631006 w 1295982"/>
              <a:gd name="connsiteY3" fmla="*/ 337366 h 1131381"/>
              <a:gd name="connsiteX4" fmla="*/ 1262736 w 1295982"/>
              <a:gd name="connsiteY4" fmla="*/ 1131381 h 1131381"/>
              <a:gd name="connsiteX0" fmla="*/ 0 w 1295980"/>
              <a:gd name="connsiteY0" fmla="*/ 79100 h 1131381"/>
              <a:gd name="connsiteX1" fmla="*/ 784569 w 1295980"/>
              <a:gd name="connsiteY1" fmla="*/ 412751 h 1131381"/>
              <a:gd name="connsiteX2" fmla="*/ 382095 w 1295980"/>
              <a:gd name="connsiteY2" fmla="*/ 825293 h 1131381"/>
              <a:gd name="connsiteX3" fmla="*/ 631006 w 1295980"/>
              <a:gd name="connsiteY3" fmla="*/ 337366 h 1131381"/>
              <a:gd name="connsiteX4" fmla="*/ 1262736 w 1295980"/>
              <a:gd name="connsiteY4" fmla="*/ 1131381 h 1131381"/>
              <a:gd name="connsiteX0" fmla="*/ 0 w 1295982"/>
              <a:gd name="connsiteY0" fmla="*/ 88978 h 1141259"/>
              <a:gd name="connsiteX1" fmla="*/ 784569 w 1295982"/>
              <a:gd name="connsiteY1" fmla="*/ 422629 h 1141259"/>
              <a:gd name="connsiteX2" fmla="*/ 382095 w 1295982"/>
              <a:gd name="connsiteY2" fmla="*/ 835171 h 1141259"/>
              <a:gd name="connsiteX3" fmla="*/ 631006 w 1295982"/>
              <a:gd name="connsiteY3" fmla="*/ 347244 h 1141259"/>
              <a:gd name="connsiteX4" fmla="*/ 1262736 w 1295982"/>
              <a:gd name="connsiteY4" fmla="*/ 1141259 h 1141259"/>
              <a:gd name="connsiteX0" fmla="*/ 0 w 1295980"/>
              <a:gd name="connsiteY0" fmla="*/ 84705 h 1136986"/>
              <a:gd name="connsiteX1" fmla="*/ 784569 w 1295980"/>
              <a:gd name="connsiteY1" fmla="*/ 418356 h 1136986"/>
              <a:gd name="connsiteX2" fmla="*/ 382095 w 1295980"/>
              <a:gd name="connsiteY2" fmla="*/ 830898 h 1136986"/>
              <a:gd name="connsiteX3" fmla="*/ 631006 w 1295980"/>
              <a:gd name="connsiteY3" fmla="*/ 342971 h 1136986"/>
              <a:gd name="connsiteX4" fmla="*/ 1262736 w 1295980"/>
              <a:gd name="connsiteY4" fmla="*/ 1136986 h 1136986"/>
              <a:gd name="connsiteX0" fmla="*/ 0 w 1295982"/>
              <a:gd name="connsiteY0" fmla="*/ 99107 h 1151388"/>
              <a:gd name="connsiteX1" fmla="*/ 784569 w 1295982"/>
              <a:gd name="connsiteY1" fmla="*/ 432758 h 1151388"/>
              <a:gd name="connsiteX2" fmla="*/ 382095 w 1295982"/>
              <a:gd name="connsiteY2" fmla="*/ 845300 h 1151388"/>
              <a:gd name="connsiteX3" fmla="*/ 631006 w 1295982"/>
              <a:gd name="connsiteY3" fmla="*/ 357373 h 1151388"/>
              <a:gd name="connsiteX4" fmla="*/ 1262736 w 1295982"/>
              <a:gd name="connsiteY4" fmla="*/ 1151388 h 1151388"/>
              <a:gd name="connsiteX0" fmla="*/ 0 w 1302516"/>
              <a:gd name="connsiteY0" fmla="*/ 99107 h 1151388"/>
              <a:gd name="connsiteX1" fmla="*/ 784569 w 1302516"/>
              <a:gd name="connsiteY1" fmla="*/ 432758 h 1151388"/>
              <a:gd name="connsiteX2" fmla="*/ 382095 w 1302516"/>
              <a:gd name="connsiteY2" fmla="*/ 845300 h 1151388"/>
              <a:gd name="connsiteX3" fmla="*/ 631006 w 1302516"/>
              <a:gd name="connsiteY3" fmla="*/ 357373 h 1151388"/>
              <a:gd name="connsiteX4" fmla="*/ 1262736 w 1302516"/>
              <a:gd name="connsiteY4" fmla="*/ 1151388 h 1151388"/>
              <a:gd name="connsiteX0" fmla="*/ 0 w 1302516"/>
              <a:gd name="connsiteY0" fmla="*/ 99107 h 1151388"/>
              <a:gd name="connsiteX1" fmla="*/ 784569 w 1302516"/>
              <a:gd name="connsiteY1" fmla="*/ 432758 h 1151388"/>
              <a:gd name="connsiteX2" fmla="*/ 382095 w 1302516"/>
              <a:gd name="connsiteY2" fmla="*/ 845300 h 1151388"/>
              <a:gd name="connsiteX3" fmla="*/ 631006 w 1302516"/>
              <a:gd name="connsiteY3" fmla="*/ 357373 h 1151388"/>
              <a:gd name="connsiteX4" fmla="*/ 1262736 w 1302516"/>
              <a:gd name="connsiteY4" fmla="*/ 1151388 h 1151388"/>
              <a:gd name="connsiteX0" fmla="*/ 0 w 1302516"/>
              <a:gd name="connsiteY0" fmla="*/ 99107 h 1151388"/>
              <a:gd name="connsiteX1" fmla="*/ 784569 w 1302516"/>
              <a:gd name="connsiteY1" fmla="*/ 432758 h 1151388"/>
              <a:gd name="connsiteX2" fmla="*/ 382095 w 1302516"/>
              <a:gd name="connsiteY2" fmla="*/ 845300 h 1151388"/>
              <a:gd name="connsiteX3" fmla="*/ 631006 w 1302516"/>
              <a:gd name="connsiteY3" fmla="*/ 357373 h 1151388"/>
              <a:gd name="connsiteX4" fmla="*/ 1262736 w 1302516"/>
              <a:gd name="connsiteY4" fmla="*/ 1151388 h 1151388"/>
              <a:gd name="connsiteX0" fmla="*/ 0 w 1302516"/>
              <a:gd name="connsiteY0" fmla="*/ 99107 h 1151388"/>
              <a:gd name="connsiteX1" fmla="*/ 784569 w 1302516"/>
              <a:gd name="connsiteY1" fmla="*/ 432758 h 1151388"/>
              <a:gd name="connsiteX2" fmla="*/ 382095 w 1302516"/>
              <a:gd name="connsiteY2" fmla="*/ 845300 h 1151388"/>
              <a:gd name="connsiteX3" fmla="*/ 631006 w 1302516"/>
              <a:gd name="connsiteY3" fmla="*/ 357373 h 1151388"/>
              <a:gd name="connsiteX4" fmla="*/ 1262736 w 1302516"/>
              <a:gd name="connsiteY4" fmla="*/ 1151388 h 115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16" h="1151388">
                <a:moveTo>
                  <a:pt x="0" y="99107"/>
                </a:moveTo>
                <a:cubicBezTo>
                  <a:pt x="601849" y="-165540"/>
                  <a:pt x="719599" y="152999"/>
                  <a:pt x="784569" y="432758"/>
                </a:cubicBezTo>
                <a:cubicBezTo>
                  <a:pt x="849539" y="712517"/>
                  <a:pt x="584922" y="996466"/>
                  <a:pt x="382095" y="845300"/>
                </a:cubicBezTo>
                <a:cubicBezTo>
                  <a:pt x="179268" y="694134"/>
                  <a:pt x="342023" y="411434"/>
                  <a:pt x="631006" y="357373"/>
                </a:cubicBezTo>
                <a:cubicBezTo>
                  <a:pt x="919989" y="303312"/>
                  <a:pt x="1452016" y="476060"/>
                  <a:pt x="1262736" y="1151388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02C2F0F-23A0-3ED7-AFE5-DADC58469CC1}"/>
              </a:ext>
            </a:extLst>
          </p:cNvPr>
          <p:cNvSpPr txBox="1"/>
          <p:nvPr/>
        </p:nvSpPr>
        <p:spPr>
          <a:xfrm rot="21166041">
            <a:off x="1536917" y="6496258"/>
            <a:ext cx="915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50" b="1" dirty="0">
                <a:solidFill>
                  <a:srgbClr val="0070C0"/>
                </a:solidFill>
                <a:highlight>
                  <a:srgbClr val="FFFFFF"/>
                </a:highlight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ピコちゃん</a:t>
            </a:r>
            <a:endParaRPr kumimoji="1" lang="en-US" altLang="ja-JP" sz="1050" b="1" dirty="0">
              <a:solidFill>
                <a:srgbClr val="0070C0"/>
              </a:solidFill>
              <a:highlight>
                <a:srgbClr val="FFFFFF"/>
              </a:highlight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4A04F3E-0DE0-683F-10D8-31F6B2310D04}"/>
              </a:ext>
            </a:extLst>
          </p:cNvPr>
          <p:cNvSpPr/>
          <p:nvPr/>
        </p:nvSpPr>
        <p:spPr>
          <a:xfrm rot="21276908" flipH="1">
            <a:off x="1904069" y="6066528"/>
            <a:ext cx="538615" cy="446509"/>
          </a:xfrm>
          <a:custGeom>
            <a:avLst/>
            <a:gdLst>
              <a:gd name="connsiteX0" fmla="*/ 0 w 1419763"/>
              <a:gd name="connsiteY0" fmla="*/ 0 h 926964"/>
              <a:gd name="connsiteX1" fmla="*/ 738500 w 1419763"/>
              <a:gd name="connsiteY1" fmla="*/ 288978 h 926964"/>
              <a:gd name="connsiteX2" fmla="*/ 442542 w 1419763"/>
              <a:gd name="connsiteY2" fmla="*/ 858559 h 926964"/>
              <a:gd name="connsiteX3" fmla="*/ 537472 w 1419763"/>
              <a:gd name="connsiteY3" fmla="*/ 266642 h 926964"/>
              <a:gd name="connsiteX4" fmla="*/ 1235487 w 1419763"/>
              <a:gd name="connsiteY4" fmla="*/ 642174 h 926964"/>
              <a:gd name="connsiteX5" fmla="*/ 1419763 w 1419763"/>
              <a:gd name="connsiteY5" fmla="*/ 926964 h 926964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37472 w 1419763"/>
              <a:gd name="connsiteY3" fmla="*/ 283975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37472 w 1419763"/>
              <a:gd name="connsiteY3" fmla="*/ 283975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37472 w 1419763"/>
              <a:gd name="connsiteY3" fmla="*/ 283975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72373 w 1419763"/>
              <a:gd name="connsiteY3" fmla="*/ 281183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7333 h 954752"/>
              <a:gd name="connsiteX1" fmla="*/ 738500 w 1419763"/>
              <a:gd name="connsiteY1" fmla="*/ 306311 h 954752"/>
              <a:gd name="connsiteX2" fmla="*/ 442542 w 1419763"/>
              <a:gd name="connsiteY2" fmla="*/ 875892 h 954752"/>
              <a:gd name="connsiteX3" fmla="*/ 572373 w 1419763"/>
              <a:gd name="connsiteY3" fmla="*/ 281183 h 954752"/>
              <a:gd name="connsiteX4" fmla="*/ 1235487 w 1419763"/>
              <a:gd name="connsiteY4" fmla="*/ 659507 h 954752"/>
              <a:gd name="connsiteX5" fmla="*/ 1419763 w 1419763"/>
              <a:gd name="connsiteY5" fmla="*/ 944297 h 954752"/>
              <a:gd name="connsiteX0" fmla="*/ 0 w 1419763"/>
              <a:gd name="connsiteY0" fmla="*/ 17333 h 944297"/>
              <a:gd name="connsiteX1" fmla="*/ 738500 w 1419763"/>
              <a:gd name="connsiteY1" fmla="*/ 306311 h 944297"/>
              <a:gd name="connsiteX2" fmla="*/ 442542 w 1419763"/>
              <a:gd name="connsiteY2" fmla="*/ 875892 h 944297"/>
              <a:gd name="connsiteX3" fmla="*/ 572373 w 1419763"/>
              <a:gd name="connsiteY3" fmla="*/ 281183 h 944297"/>
              <a:gd name="connsiteX4" fmla="*/ 1235487 w 1419763"/>
              <a:gd name="connsiteY4" fmla="*/ 659507 h 944297"/>
              <a:gd name="connsiteX5" fmla="*/ 1419763 w 1419763"/>
              <a:gd name="connsiteY5" fmla="*/ 944297 h 944297"/>
              <a:gd name="connsiteX0" fmla="*/ 0 w 1419763"/>
              <a:gd name="connsiteY0" fmla="*/ 15083 h 942047"/>
              <a:gd name="connsiteX1" fmla="*/ 784569 w 1419763"/>
              <a:gd name="connsiteY1" fmla="*/ 348734 h 942047"/>
              <a:gd name="connsiteX2" fmla="*/ 442542 w 1419763"/>
              <a:gd name="connsiteY2" fmla="*/ 873642 h 942047"/>
              <a:gd name="connsiteX3" fmla="*/ 572373 w 1419763"/>
              <a:gd name="connsiteY3" fmla="*/ 278933 h 942047"/>
              <a:gd name="connsiteX4" fmla="*/ 1235487 w 1419763"/>
              <a:gd name="connsiteY4" fmla="*/ 657257 h 942047"/>
              <a:gd name="connsiteX5" fmla="*/ 1419763 w 1419763"/>
              <a:gd name="connsiteY5" fmla="*/ 942047 h 942047"/>
              <a:gd name="connsiteX0" fmla="*/ 0 w 1419763"/>
              <a:gd name="connsiteY0" fmla="*/ 25157 h 952121"/>
              <a:gd name="connsiteX1" fmla="*/ 784569 w 1419763"/>
              <a:gd name="connsiteY1" fmla="*/ 358808 h 952121"/>
              <a:gd name="connsiteX2" fmla="*/ 442542 w 1419763"/>
              <a:gd name="connsiteY2" fmla="*/ 883716 h 952121"/>
              <a:gd name="connsiteX3" fmla="*/ 572373 w 1419763"/>
              <a:gd name="connsiteY3" fmla="*/ 289007 h 952121"/>
              <a:gd name="connsiteX4" fmla="*/ 1235487 w 1419763"/>
              <a:gd name="connsiteY4" fmla="*/ 667331 h 952121"/>
              <a:gd name="connsiteX5" fmla="*/ 1419763 w 1419763"/>
              <a:gd name="connsiteY5" fmla="*/ 952121 h 952121"/>
              <a:gd name="connsiteX0" fmla="*/ 0 w 1419763"/>
              <a:gd name="connsiteY0" fmla="*/ 25157 h 952121"/>
              <a:gd name="connsiteX1" fmla="*/ 784569 w 1419763"/>
              <a:gd name="connsiteY1" fmla="*/ 358808 h 952121"/>
              <a:gd name="connsiteX2" fmla="*/ 442542 w 1419763"/>
              <a:gd name="connsiteY2" fmla="*/ 883716 h 952121"/>
              <a:gd name="connsiteX3" fmla="*/ 572373 w 1419763"/>
              <a:gd name="connsiteY3" fmla="*/ 289007 h 952121"/>
              <a:gd name="connsiteX4" fmla="*/ 1235487 w 1419763"/>
              <a:gd name="connsiteY4" fmla="*/ 667331 h 952121"/>
              <a:gd name="connsiteX5" fmla="*/ 1419763 w 1419763"/>
              <a:gd name="connsiteY5" fmla="*/ 952121 h 952121"/>
              <a:gd name="connsiteX0" fmla="*/ 0 w 1419763"/>
              <a:gd name="connsiteY0" fmla="*/ 25157 h 952121"/>
              <a:gd name="connsiteX1" fmla="*/ 784569 w 1419763"/>
              <a:gd name="connsiteY1" fmla="*/ 358808 h 952121"/>
              <a:gd name="connsiteX2" fmla="*/ 442542 w 1419763"/>
              <a:gd name="connsiteY2" fmla="*/ 883716 h 952121"/>
              <a:gd name="connsiteX3" fmla="*/ 572373 w 1419763"/>
              <a:gd name="connsiteY3" fmla="*/ 289007 h 952121"/>
              <a:gd name="connsiteX4" fmla="*/ 1235487 w 1419763"/>
              <a:gd name="connsiteY4" fmla="*/ 667331 h 952121"/>
              <a:gd name="connsiteX5" fmla="*/ 1419763 w 1419763"/>
              <a:gd name="connsiteY5" fmla="*/ 952121 h 952121"/>
              <a:gd name="connsiteX0" fmla="*/ 0 w 1235487"/>
              <a:gd name="connsiteY0" fmla="*/ 25157 h 952057"/>
              <a:gd name="connsiteX1" fmla="*/ 784569 w 1235487"/>
              <a:gd name="connsiteY1" fmla="*/ 358808 h 952057"/>
              <a:gd name="connsiteX2" fmla="*/ 442542 w 1235487"/>
              <a:gd name="connsiteY2" fmla="*/ 883716 h 952057"/>
              <a:gd name="connsiteX3" fmla="*/ 572373 w 1235487"/>
              <a:gd name="connsiteY3" fmla="*/ 289007 h 952057"/>
              <a:gd name="connsiteX4" fmla="*/ 1235487 w 1235487"/>
              <a:gd name="connsiteY4" fmla="*/ 667331 h 952057"/>
              <a:gd name="connsiteX0" fmla="*/ 0 w 1373694"/>
              <a:gd name="connsiteY0" fmla="*/ 25157 h 1079160"/>
              <a:gd name="connsiteX1" fmla="*/ 784569 w 1373694"/>
              <a:gd name="connsiteY1" fmla="*/ 358808 h 1079160"/>
              <a:gd name="connsiteX2" fmla="*/ 442542 w 1373694"/>
              <a:gd name="connsiteY2" fmla="*/ 883716 h 1079160"/>
              <a:gd name="connsiteX3" fmla="*/ 572373 w 1373694"/>
              <a:gd name="connsiteY3" fmla="*/ 289007 h 1079160"/>
              <a:gd name="connsiteX4" fmla="*/ 1373694 w 1373694"/>
              <a:gd name="connsiteY4" fmla="*/ 1079160 h 1079160"/>
              <a:gd name="connsiteX0" fmla="*/ 0 w 1374356"/>
              <a:gd name="connsiteY0" fmla="*/ 25157 h 1079160"/>
              <a:gd name="connsiteX1" fmla="*/ 784569 w 1374356"/>
              <a:gd name="connsiteY1" fmla="*/ 358808 h 1079160"/>
              <a:gd name="connsiteX2" fmla="*/ 442542 w 1374356"/>
              <a:gd name="connsiteY2" fmla="*/ 883716 h 1079160"/>
              <a:gd name="connsiteX3" fmla="*/ 572373 w 1374356"/>
              <a:gd name="connsiteY3" fmla="*/ 289007 h 1079160"/>
              <a:gd name="connsiteX4" fmla="*/ 1373694 w 1374356"/>
              <a:gd name="connsiteY4" fmla="*/ 1079160 h 1079160"/>
              <a:gd name="connsiteX0" fmla="*/ 0 w 1373694"/>
              <a:gd name="connsiteY0" fmla="*/ 25157 h 1079160"/>
              <a:gd name="connsiteX1" fmla="*/ 784569 w 1373694"/>
              <a:gd name="connsiteY1" fmla="*/ 358808 h 1079160"/>
              <a:gd name="connsiteX2" fmla="*/ 442542 w 1373694"/>
              <a:gd name="connsiteY2" fmla="*/ 883716 h 1079160"/>
              <a:gd name="connsiteX3" fmla="*/ 572373 w 1373694"/>
              <a:gd name="connsiteY3" fmla="*/ 289007 h 1079160"/>
              <a:gd name="connsiteX4" fmla="*/ 1373694 w 1373694"/>
              <a:gd name="connsiteY4" fmla="*/ 1079160 h 1079160"/>
              <a:gd name="connsiteX0" fmla="*/ 0 w 1373694"/>
              <a:gd name="connsiteY0" fmla="*/ 25157 h 1079160"/>
              <a:gd name="connsiteX1" fmla="*/ 784569 w 1373694"/>
              <a:gd name="connsiteY1" fmla="*/ 358808 h 1079160"/>
              <a:gd name="connsiteX2" fmla="*/ 442542 w 1373694"/>
              <a:gd name="connsiteY2" fmla="*/ 883716 h 1079160"/>
              <a:gd name="connsiteX3" fmla="*/ 572373 w 1373694"/>
              <a:gd name="connsiteY3" fmla="*/ 289007 h 1079160"/>
              <a:gd name="connsiteX4" fmla="*/ 1373694 w 1373694"/>
              <a:gd name="connsiteY4" fmla="*/ 1079160 h 1079160"/>
              <a:gd name="connsiteX0" fmla="*/ 0 w 1373694"/>
              <a:gd name="connsiteY0" fmla="*/ 14833 h 1068836"/>
              <a:gd name="connsiteX1" fmla="*/ 784569 w 1373694"/>
              <a:gd name="connsiteY1" fmla="*/ 348484 h 1068836"/>
              <a:gd name="connsiteX2" fmla="*/ 374136 w 1373694"/>
              <a:gd name="connsiteY2" fmla="*/ 837096 h 1068836"/>
              <a:gd name="connsiteX3" fmla="*/ 572373 w 1373694"/>
              <a:gd name="connsiteY3" fmla="*/ 278683 h 1068836"/>
              <a:gd name="connsiteX4" fmla="*/ 1373694 w 1373694"/>
              <a:gd name="connsiteY4" fmla="*/ 1068836 h 1068836"/>
              <a:gd name="connsiteX0" fmla="*/ 0 w 1373694"/>
              <a:gd name="connsiteY0" fmla="*/ 14833 h 1068836"/>
              <a:gd name="connsiteX1" fmla="*/ 784569 w 1373694"/>
              <a:gd name="connsiteY1" fmla="*/ 348484 h 1068836"/>
              <a:gd name="connsiteX2" fmla="*/ 374136 w 1373694"/>
              <a:gd name="connsiteY2" fmla="*/ 837096 h 1068836"/>
              <a:gd name="connsiteX3" fmla="*/ 572373 w 1373694"/>
              <a:gd name="connsiteY3" fmla="*/ 278683 h 1068836"/>
              <a:gd name="connsiteX4" fmla="*/ 1373694 w 1373694"/>
              <a:gd name="connsiteY4" fmla="*/ 1068836 h 1068836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572373 w 1373694"/>
              <a:gd name="connsiteY3" fmla="*/ 278777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572373 w 1373694"/>
              <a:gd name="connsiteY3" fmla="*/ 278777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14927 h 1068930"/>
              <a:gd name="connsiteX1" fmla="*/ 784569 w 1373694"/>
              <a:gd name="connsiteY1" fmla="*/ 348578 h 1068930"/>
              <a:gd name="connsiteX2" fmla="*/ 462086 w 1373694"/>
              <a:gd name="connsiteY2" fmla="*/ 851150 h 1068930"/>
              <a:gd name="connsiteX3" fmla="*/ 631006 w 1373694"/>
              <a:gd name="connsiteY3" fmla="*/ 273193 h 1068930"/>
              <a:gd name="connsiteX4" fmla="*/ 1373694 w 1373694"/>
              <a:gd name="connsiteY4" fmla="*/ 1068930 h 1068930"/>
              <a:gd name="connsiteX0" fmla="*/ 0 w 1373694"/>
              <a:gd name="connsiteY0" fmla="*/ 81644 h 1135647"/>
              <a:gd name="connsiteX1" fmla="*/ 784569 w 1373694"/>
              <a:gd name="connsiteY1" fmla="*/ 415295 h 1135647"/>
              <a:gd name="connsiteX2" fmla="*/ 462086 w 1373694"/>
              <a:gd name="connsiteY2" fmla="*/ 917867 h 1135647"/>
              <a:gd name="connsiteX3" fmla="*/ 631006 w 1373694"/>
              <a:gd name="connsiteY3" fmla="*/ 339910 h 1135647"/>
              <a:gd name="connsiteX4" fmla="*/ 1373694 w 1373694"/>
              <a:gd name="connsiteY4" fmla="*/ 1135647 h 1135647"/>
              <a:gd name="connsiteX0" fmla="*/ 0 w 1373694"/>
              <a:gd name="connsiteY0" fmla="*/ 80728 h 1134731"/>
              <a:gd name="connsiteX1" fmla="*/ 784569 w 1373694"/>
              <a:gd name="connsiteY1" fmla="*/ 414379 h 1134731"/>
              <a:gd name="connsiteX2" fmla="*/ 462086 w 1373694"/>
              <a:gd name="connsiteY2" fmla="*/ 916951 h 1134731"/>
              <a:gd name="connsiteX3" fmla="*/ 631006 w 1373694"/>
              <a:gd name="connsiteY3" fmla="*/ 338994 h 1134731"/>
              <a:gd name="connsiteX4" fmla="*/ 1373694 w 1373694"/>
              <a:gd name="connsiteY4" fmla="*/ 1134731 h 1134731"/>
              <a:gd name="connsiteX0" fmla="*/ 0 w 1262736"/>
              <a:gd name="connsiteY0" fmla="*/ 80728 h 1133009"/>
              <a:gd name="connsiteX1" fmla="*/ 784569 w 1262736"/>
              <a:gd name="connsiteY1" fmla="*/ 414379 h 1133009"/>
              <a:gd name="connsiteX2" fmla="*/ 462086 w 1262736"/>
              <a:gd name="connsiteY2" fmla="*/ 916951 h 1133009"/>
              <a:gd name="connsiteX3" fmla="*/ 631006 w 1262736"/>
              <a:gd name="connsiteY3" fmla="*/ 338994 h 1133009"/>
              <a:gd name="connsiteX4" fmla="*/ 1262736 w 1262736"/>
              <a:gd name="connsiteY4" fmla="*/ 1133009 h 1133009"/>
              <a:gd name="connsiteX0" fmla="*/ 0 w 1295471"/>
              <a:gd name="connsiteY0" fmla="*/ 80728 h 1133009"/>
              <a:gd name="connsiteX1" fmla="*/ 784569 w 1295471"/>
              <a:gd name="connsiteY1" fmla="*/ 414379 h 1133009"/>
              <a:gd name="connsiteX2" fmla="*/ 462086 w 1295471"/>
              <a:gd name="connsiteY2" fmla="*/ 916951 h 1133009"/>
              <a:gd name="connsiteX3" fmla="*/ 631006 w 1295471"/>
              <a:gd name="connsiteY3" fmla="*/ 338994 h 1133009"/>
              <a:gd name="connsiteX4" fmla="*/ 1262736 w 1295471"/>
              <a:gd name="connsiteY4" fmla="*/ 1133009 h 1133009"/>
              <a:gd name="connsiteX0" fmla="*/ 0 w 1296137"/>
              <a:gd name="connsiteY0" fmla="*/ 80970 h 1133251"/>
              <a:gd name="connsiteX1" fmla="*/ 784569 w 1296137"/>
              <a:gd name="connsiteY1" fmla="*/ 414621 h 1133251"/>
              <a:gd name="connsiteX2" fmla="*/ 358296 w 1296137"/>
              <a:gd name="connsiteY2" fmla="*/ 930379 h 1133251"/>
              <a:gd name="connsiteX3" fmla="*/ 631006 w 1296137"/>
              <a:gd name="connsiteY3" fmla="*/ 339236 h 1133251"/>
              <a:gd name="connsiteX4" fmla="*/ 1262736 w 1296137"/>
              <a:gd name="connsiteY4" fmla="*/ 1133251 h 1133251"/>
              <a:gd name="connsiteX0" fmla="*/ 0 w 1296135"/>
              <a:gd name="connsiteY0" fmla="*/ 80970 h 1133251"/>
              <a:gd name="connsiteX1" fmla="*/ 784569 w 1296135"/>
              <a:gd name="connsiteY1" fmla="*/ 414621 h 1133251"/>
              <a:gd name="connsiteX2" fmla="*/ 358296 w 1296135"/>
              <a:gd name="connsiteY2" fmla="*/ 930379 h 1133251"/>
              <a:gd name="connsiteX3" fmla="*/ 631006 w 1296135"/>
              <a:gd name="connsiteY3" fmla="*/ 339236 h 1133251"/>
              <a:gd name="connsiteX4" fmla="*/ 1262736 w 1296135"/>
              <a:gd name="connsiteY4" fmla="*/ 1133251 h 1133251"/>
              <a:gd name="connsiteX0" fmla="*/ 0 w 1296137"/>
              <a:gd name="connsiteY0" fmla="*/ 80970 h 1133251"/>
              <a:gd name="connsiteX1" fmla="*/ 784569 w 1296137"/>
              <a:gd name="connsiteY1" fmla="*/ 414621 h 1133251"/>
              <a:gd name="connsiteX2" fmla="*/ 358296 w 1296137"/>
              <a:gd name="connsiteY2" fmla="*/ 930379 h 1133251"/>
              <a:gd name="connsiteX3" fmla="*/ 631006 w 1296137"/>
              <a:gd name="connsiteY3" fmla="*/ 339236 h 1133251"/>
              <a:gd name="connsiteX4" fmla="*/ 1262736 w 1296137"/>
              <a:gd name="connsiteY4" fmla="*/ 1133251 h 1133251"/>
              <a:gd name="connsiteX0" fmla="*/ 0 w 1296670"/>
              <a:gd name="connsiteY0" fmla="*/ 80000 h 1132281"/>
              <a:gd name="connsiteX1" fmla="*/ 784569 w 1296670"/>
              <a:gd name="connsiteY1" fmla="*/ 413651 h 1132281"/>
              <a:gd name="connsiteX2" fmla="*/ 277732 w 1296670"/>
              <a:gd name="connsiteY2" fmla="*/ 876366 h 1132281"/>
              <a:gd name="connsiteX3" fmla="*/ 631006 w 1296670"/>
              <a:gd name="connsiteY3" fmla="*/ 338266 h 1132281"/>
              <a:gd name="connsiteX4" fmla="*/ 1262736 w 1296670"/>
              <a:gd name="connsiteY4" fmla="*/ 1132281 h 1132281"/>
              <a:gd name="connsiteX0" fmla="*/ 0 w 1295982"/>
              <a:gd name="connsiteY0" fmla="*/ 79100 h 1131381"/>
              <a:gd name="connsiteX1" fmla="*/ 784569 w 1295982"/>
              <a:gd name="connsiteY1" fmla="*/ 412751 h 1131381"/>
              <a:gd name="connsiteX2" fmla="*/ 382095 w 1295982"/>
              <a:gd name="connsiteY2" fmla="*/ 825293 h 1131381"/>
              <a:gd name="connsiteX3" fmla="*/ 631006 w 1295982"/>
              <a:gd name="connsiteY3" fmla="*/ 337366 h 1131381"/>
              <a:gd name="connsiteX4" fmla="*/ 1262736 w 1295982"/>
              <a:gd name="connsiteY4" fmla="*/ 1131381 h 1131381"/>
              <a:gd name="connsiteX0" fmla="*/ 0 w 1295980"/>
              <a:gd name="connsiteY0" fmla="*/ 79100 h 1131381"/>
              <a:gd name="connsiteX1" fmla="*/ 784569 w 1295980"/>
              <a:gd name="connsiteY1" fmla="*/ 412751 h 1131381"/>
              <a:gd name="connsiteX2" fmla="*/ 382095 w 1295980"/>
              <a:gd name="connsiteY2" fmla="*/ 825293 h 1131381"/>
              <a:gd name="connsiteX3" fmla="*/ 631006 w 1295980"/>
              <a:gd name="connsiteY3" fmla="*/ 337366 h 1131381"/>
              <a:gd name="connsiteX4" fmla="*/ 1262736 w 1295980"/>
              <a:gd name="connsiteY4" fmla="*/ 1131381 h 1131381"/>
              <a:gd name="connsiteX0" fmla="*/ 0 w 1295982"/>
              <a:gd name="connsiteY0" fmla="*/ 79100 h 1131381"/>
              <a:gd name="connsiteX1" fmla="*/ 784569 w 1295982"/>
              <a:gd name="connsiteY1" fmla="*/ 412751 h 1131381"/>
              <a:gd name="connsiteX2" fmla="*/ 382095 w 1295982"/>
              <a:gd name="connsiteY2" fmla="*/ 825293 h 1131381"/>
              <a:gd name="connsiteX3" fmla="*/ 631006 w 1295982"/>
              <a:gd name="connsiteY3" fmla="*/ 337366 h 1131381"/>
              <a:gd name="connsiteX4" fmla="*/ 1262736 w 1295982"/>
              <a:gd name="connsiteY4" fmla="*/ 1131381 h 1131381"/>
              <a:gd name="connsiteX0" fmla="*/ 0 w 1295980"/>
              <a:gd name="connsiteY0" fmla="*/ 79100 h 1131381"/>
              <a:gd name="connsiteX1" fmla="*/ 784569 w 1295980"/>
              <a:gd name="connsiteY1" fmla="*/ 412751 h 1131381"/>
              <a:gd name="connsiteX2" fmla="*/ 382095 w 1295980"/>
              <a:gd name="connsiteY2" fmla="*/ 825293 h 1131381"/>
              <a:gd name="connsiteX3" fmla="*/ 631006 w 1295980"/>
              <a:gd name="connsiteY3" fmla="*/ 337366 h 1131381"/>
              <a:gd name="connsiteX4" fmla="*/ 1262736 w 1295980"/>
              <a:gd name="connsiteY4" fmla="*/ 1131381 h 1131381"/>
              <a:gd name="connsiteX0" fmla="*/ 0 w 1295982"/>
              <a:gd name="connsiteY0" fmla="*/ 88978 h 1141259"/>
              <a:gd name="connsiteX1" fmla="*/ 784569 w 1295982"/>
              <a:gd name="connsiteY1" fmla="*/ 422629 h 1141259"/>
              <a:gd name="connsiteX2" fmla="*/ 382095 w 1295982"/>
              <a:gd name="connsiteY2" fmla="*/ 835171 h 1141259"/>
              <a:gd name="connsiteX3" fmla="*/ 631006 w 1295982"/>
              <a:gd name="connsiteY3" fmla="*/ 347244 h 1141259"/>
              <a:gd name="connsiteX4" fmla="*/ 1262736 w 1295982"/>
              <a:gd name="connsiteY4" fmla="*/ 1141259 h 1141259"/>
              <a:gd name="connsiteX0" fmla="*/ 0 w 1295980"/>
              <a:gd name="connsiteY0" fmla="*/ 84705 h 1136986"/>
              <a:gd name="connsiteX1" fmla="*/ 784569 w 1295980"/>
              <a:gd name="connsiteY1" fmla="*/ 418356 h 1136986"/>
              <a:gd name="connsiteX2" fmla="*/ 382095 w 1295980"/>
              <a:gd name="connsiteY2" fmla="*/ 830898 h 1136986"/>
              <a:gd name="connsiteX3" fmla="*/ 631006 w 1295980"/>
              <a:gd name="connsiteY3" fmla="*/ 342971 h 1136986"/>
              <a:gd name="connsiteX4" fmla="*/ 1262736 w 1295980"/>
              <a:gd name="connsiteY4" fmla="*/ 1136986 h 1136986"/>
              <a:gd name="connsiteX0" fmla="*/ 0 w 1295982"/>
              <a:gd name="connsiteY0" fmla="*/ 99107 h 1151388"/>
              <a:gd name="connsiteX1" fmla="*/ 784569 w 1295982"/>
              <a:gd name="connsiteY1" fmla="*/ 432758 h 1151388"/>
              <a:gd name="connsiteX2" fmla="*/ 382095 w 1295982"/>
              <a:gd name="connsiteY2" fmla="*/ 845300 h 1151388"/>
              <a:gd name="connsiteX3" fmla="*/ 631006 w 1295982"/>
              <a:gd name="connsiteY3" fmla="*/ 357373 h 1151388"/>
              <a:gd name="connsiteX4" fmla="*/ 1262736 w 1295982"/>
              <a:gd name="connsiteY4" fmla="*/ 1151388 h 1151388"/>
              <a:gd name="connsiteX0" fmla="*/ 0 w 1302516"/>
              <a:gd name="connsiteY0" fmla="*/ 99107 h 1151388"/>
              <a:gd name="connsiteX1" fmla="*/ 784569 w 1302516"/>
              <a:gd name="connsiteY1" fmla="*/ 432758 h 1151388"/>
              <a:gd name="connsiteX2" fmla="*/ 382095 w 1302516"/>
              <a:gd name="connsiteY2" fmla="*/ 845300 h 1151388"/>
              <a:gd name="connsiteX3" fmla="*/ 631006 w 1302516"/>
              <a:gd name="connsiteY3" fmla="*/ 357373 h 1151388"/>
              <a:gd name="connsiteX4" fmla="*/ 1262736 w 1302516"/>
              <a:gd name="connsiteY4" fmla="*/ 1151388 h 1151388"/>
              <a:gd name="connsiteX0" fmla="*/ 0 w 1302516"/>
              <a:gd name="connsiteY0" fmla="*/ 99107 h 1151388"/>
              <a:gd name="connsiteX1" fmla="*/ 784569 w 1302516"/>
              <a:gd name="connsiteY1" fmla="*/ 432758 h 1151388"/>
              <a:gd name="connsiteX2" fmla="*/ 382095 w 1302516"/>
              <a:gd name="connsiteY2" fmla="*/ 845300 h 1151388"/>
              <a:gd name="connsiteX3" fmla="*/ 631006 w 1302516"/>
              <a:gd name="connsiteY3" fmla="*/ 357373 h 1151388"/>
              <a:gd name="connsiteX4" fmla="*/ 1262736 w 1302516"/>
              <a:gd name="connsiteY4" fmla="*/ 1151388 h 1151388"/>
              <a:gd name="connsiteX0" fmla="*/ 0 w 1302516"/>
              <a:gd name="connsiteY0" fmla="*/ 99107 h 1151388"/>
              <a:gd name="connsiteX1" fmla="*/ 784569 w 1302516"/>
              <a:gd name="connsiteY1" fmla="*/ 432758 h 1151388"/>
              <a:gd name="connsiteX2" fmla="*/ 382095 w 1302516"/>
              <a:gd name="connsiteY2" fmla="*/ 845300 h 1151388"/>
              <a:gd name="connsiteX3" fmla="*/ 631006 w 1302516"/>
              <a:gd name="connsiteY3" fmla="*/ 357373 h 1151388"/>
              <a:gd name="connsiteX4" fmla="*/ 1262736 w 1302516"/>
              <a:gd name="connsiteY4" fmla="*/ 1151388 h 1151388"/>
              <a:gd name="connsiteX0" fmla="*/ 0 w 1302516"/>
              <a:gd name="connsiteY0" fmla="*/ 99107 h 1151388"/>
              <a:gd name="connsiteX1" fmla="*/ 784569 w 1302516"/>
              <a:gd name="connsiteY1" fmla="*/ 432758 h 1151388"/>
              <a:gd name="connsiteX2" fmla="*/ 382095 w 1302516"/>
              <a:gd name="connsiteY2" fmla="*/ 845300 h 1151388"/>
              <a:gd name="connsiteX3" fmla="*/ 631006 w 1302516"/>
              <a:gd name="connsiteY3" fmla="*/ 357373 h 1151388"/>
              <a:gd name="connsiteX4" fmla="*/ 1262736 w 1302516"/>
              <a:gd name="connsiteY4" fmla="*/ 1151388 h 115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16" h="1151388">
                <a:moveTo>
                  <a:pt x="0" y="99107"/>
                </a:moveTo>
                <a:cubicBezTo>
                  <a:pt x="601849" y="-165540"/>
                  <a:pt x="719599" y="152999"/>
                  <a:pt x="784569" y="432758"/>
                </a:cubicBezTo>
                <a:cubicBezTo>
                  <a:pt x="849539" y="712517"/>
                  <a:pt x="584922" y="996466"/>
                  <a:pt x="382095" y="845300"/>
                </a:cubicBezTo>
                <a:cubicBezTo>
                  <a:pt x="179268" y="694134"/>
                  <a:pt x="342023" y="411434"/>
                  <a:pt x="631006" y="357373"/>
                </a:cubicBezTo>
                <a:cubicBezTo>
                  <a:pt x="919989" y="303312"/>
                  <a:pt x="1452016" y="476060"/>
                  <a:pt x="1262736" y="1151388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7692ABCE-C545-F41E-7F3A-AC5B1D015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16" y="6663570"/>
            <a:ext cx="2004929" cy="4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4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6B2343A0-963B-81A7-5C80-1967B4959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481" y="3608961"/>
            <a:ext cx="2595716" cy="1828800"/>
          </a:xfrm>
          <a:prstGeom prst="rect">
            <a:avLst/>
          </a:prstGeom>
        </p:spPr>
      </p:pic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0BF3ABCA-8028-1F1F-7187-F9548EE1B798}"/>
              </a:ext>
            </a:extLst>
          </p:cNvPr>
          <p:cNvSpPr>
            <a:spLocks/>
          </p:cNvSpPr>
          <p:nvPr/>
        </p:nvSpPr>
        <p:spPr>
          <a:xfrm>
            <a:off x="7410585" y="4376928"/>
            <a:ext cx="2040340" cy="1570583"/>
          </a:xfrm>
          <a:custGeom>
            <a:avLst/>
            <a:gdLst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8235 h 1863090"/>
              <a:gd name="connsiteX1" fmla="*/ 2337473 w 2609977"/>
              <a:gd name="connsiteY1" fmla="*/ 4012 h 1863090"/>
              <a:gd name="connsiteX2" fmla="*/ 2567587 w 2609977"/>
              <a:gd name="connsiteY2" fmla="*/ 240182 h 1863090"/>
              <a:gd name="connsiteX3" fmla="*/ 2609977 w 2609977"/>
              <a:gd name="connsiteY3" fmla="*/ 1100081 h 1863090"/>
              <a:gd name="connsiteX4" fmla="*/ 2270861 w 2609977"/>
              <a:gd name="connsiteY4" fmla="*/ 1632977 h 1863090"/>
              <a:gd name="connsiteX5" fmla="*/ 1441240 w 2609977"/>
              <a:gd name="connsiteY5" fmla="*/ 1681422 h 1863090"/>
              <a:gd name="connsiteX6" fmla="*/ 1465463 w 2609977"/>
              <a:gd name="connsiteY6" fmla="*/ 1863090 h 1863090"/>
              <a:gd name="connsiteX7" fmla="*/ 1301961 w 2609977"/>
              <a:gd name="connsiteY7" fmla="*/ 1729867 h 1863090"/>
              <a:gd name="connsiteX8" fmla="*/ 1017346 w 2609977"/>
              <a:gd name="connsiteY8" fmla="*/ 1687477 h 1863090"/>
              <a:gd name="connsiteX9" fmla="*/ 302782 w 2609977"/>
              <a:gd name="connsiteY9" fmla="*/ 1687477 h 1863090"/>
              <a:gd name="connsiteX10" fmla="*/ 0 w 2609977"/>
              <a:gd name="connsiteY10" fmla="*/ 1269639 h 1863090"/>
              <a:gd name="connsiteX11" fmla="*/ 90835 w 2609977"/>
              <a:gd name="connsiteY11" fmla="*/ 276516 h 1863090"/>
              <a:gd name="connsiteX12" fmla="*/ 302782 w 2609977"/>
              <a:gd name="connsiteY12" fmla="*/ 28235 h 1863090"/>
              <a:gd name="connsiteX0" fmla="*/ 302782 w 2609977"/>
              <a:gd name="connsiteY0" fmla="*/ 31812 h 1866667"/>
              <a:gd name="connsiteX1" fmla="*/ 2337473 w 2609977"/>
              <a:gd name="connsiteY1" fmla="*/ 7589 h 1866667"/>
              <a:gd name="connsiteX2" fmla="*/ 2567587 w 2609977"/>
              <a:gd name="connsiteY2" fmla="*/ 243759 h 1866667"/>
              <a:gd name="connsiteX3" fmla="*/ 2609977 w 2609977"/>
              <a:gd name="connsiteY3" fmla="*/ 1103658 h 1866667"/>
              <a:gd name="connsiteX4" fmla="*/ 2270861 w 2609977"/>
              <a:gd name="connsiteY4" fmla="*/ 1636554 h 1866667"/>
              <a:gd name="connsiteX5" fmla="*/ 1441240 w 2609977"/>
              <a:gd name="connsiteY5" fmla="*/ 1684999 h 1866667"/>
              <a:gd name="connsiteX6" fmla="*/ 1465463 w 2609977"/>
              <a:gd name="connsiteY6" fmla="*/ 1866667 h 1866667"/>
              <a:gd name="connsiteX7" fmla="*/ 1301961 w 2609977"/>
              <a:gd name="connsiteY7" fmla="*/ 1733444 h 1866667"/>
              <a:gd name="connsiteX8" fmla="*/ 1017346 w 2609977"/>
              <a:gd name="connsiteY8" fmla="*/ 1691054 h 1866667"/>
              <a:gd name="connsiteX9" fmla="*/ 302782 w 2609977"/>
              <a:gd name="connsiteY9" fmla="*/ 1691054 h 1866667"/>
              <a:gd name="connsiteX10" fmla="*/ 0 w 2609977"/>
              <a:gd name="connsiteY10" fmla="*/ 1273216 h 1866667"/>
              <a:gd name="connsiteX11" fmla="*/ 90835 w 2609977"/>
              <a:gd name="connsiteY11" fmla="*/ 280093 h 1866667"/>
              <a:gd name="connsiteX12" fmla="*/ 302782 w 2609977"/>
              <a:gd name="connsiteY12" fmla="*/ 31812 h 1866667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10283"/>
              <a:gd name="connsiteY0" fmla="*/ 24223 h 1859078"/>
              <a:gd name="connsiteX1" fmla="*/ 2337473 w 2610283"/>
              <a:gd name="connsiteY1" fmla="*/ 0 h 1859078"/>
              <a:gd name="connsiteX2" fmla="*/ 2567587 w 2610283"/>
              <a:gd name="connsiteY2" fmla="*/ 236170 h 1859078"/>
              <a:gd name="connsiteX3" fmla="*/ 2609977 w 2610283"/>
              <a:gd name="connsiteY3" fmla="*/ 1096069 h 1859078"/>
              <a:gd name="connsiteX4" fmla="*/ 2270861 w 2610283"/>
              <a:gd name="connsiteY4" fmla="*/ 1628965 h 1859078"/>
              <a:gd name="connsiteX5" fmla="*/ 1441240 w 2610283"/>
              <a:gd name="connsiteY5" fmla="*/ 1677410 h 1859078"/>
              <a:gd name="connsiteX6" fmla="*/ 1465463 w 2610283"/>
              <a:gd name="connsiteY6" fmla="*/ 1859078 h 1859078"/>
              <a:gd name="connsiteX7" fmla="*/ 1301961 w 2610283"/>
              <a:gd name="connsiteY7" fmla="*/ 1725855 h 1859078"/>
              <a:gd name="connsiteX8" fmla="*/ 1017346 w 2610283"/>
              <a:gd name="connsiteY8" fmla="*/ 1683465 h 1859078"/>
              <a:gd name="connsiteX9" fmla="*/ 302782 w 2610283"/>
              <a:gd name="connsiteY9" fmla="*/ 1683465 h 1859078"/>
              <a:gd name="connsiteX10" fmla="*/ 0 w 2610283"/>
              <a:gd name="connsiteY10" fmla="*/ 1265627 h 1859078"/>
              <a:gd name="connsiteX11" fmla="*/ 90835 w 2610283"/>
              <a:gd name="connsiteY11" fmla="*/ 272504 h 1859078"/>
              <a:gd name="connsiteX12" fmla="*/ 302782 w 2610283"/>
              <a:gd name="connsiteY12" fmla="*/ 24223 h 1859078"/>
              <a:gd name="connsiteX0" fmla="*/ 302782 w 2610291"/>
              <a:gd name="connsiteY0" fmla="*/ 24223 h 1859078"/>
              <a:gd name="connsiteX1" fmla="*/ 2337473 w 2610291"/>
              <a:gd name="connsiteY1" fmla="*/ 0 h 1859078"/>
              <a:gd name="connsiteX2" fmla="*/ 2567587 w 2610291"/>
              <a:gd name="connsiteY2" fmla="*/ 236170 h 1859078"/>
              <a:gd name="connsiteX3" fmla="*/ 2609977 w 2610291"/>
              <a:gd name="connsiteY3" fmla="*/ 1096069 h 1859078"/>
              <a:gd name="connsiteX4" fmla="*/ 2277012 w 2610291"/>
              <a:gd name="connsiteY4" fmla="*/ 1628965 h 1859078"/>
              <a:gd name="connsiteX5" fmla="*/ 1441240 w 2610291"/>
              <a:gd name="connsiteY5" fmla="*/ 1677410 h 1859078"/>
              <a:gd name="connsiteX6" fmla="*/ 1465463 w 2610291"/>
              <a:gd name="connsiteY6" fmla="*/ 1859078 h 1859078"/>
              <a:gd name="connsiteX7" fmla="*/ 1301961 w 2610291"/>
              <a:gd name="connsiteY7" fmla="*/ 1725855 h 1859078"/>
              <a:gd name="connsiteX8" fmla="*/ 1017346 w 2610291"/>
              <a:gd name="connsiteY8" fmla="*/ 1683465 h 1859078"/>
              <a:gd name="connsiteX9" fmla="*/ 302782 w 2610291"/>
              <a:gd name="connsiteY9" fmla="*/ 1683465 h 1859078"/>
              <a:gd name="connsiteX10" fmla="*/ 0 w 2610291"/>
              <a:gd name="connsiteY10" fmla="*/ 1265627 h 1859078"/>
              <a:gd name="connsiteX11" fmla="*/ 90835 w 2610291"/>
              <a:gd name="connsiteY11" fmla="*/ 272504 h 1859078"/>
              <a:gd name="connsiteX12" fmla="*/ 302782 w 2610291"/>
              <a:gd name="connsiteY12" fmla="*/ 24223 h 1859078"/>
              <a:gd name="connsiteX0" fmla="*/ 302782 w 2610556"/>
              <a:gd name="connsiteY0" fmla="*/ 24223 h 1859078"/>
              <a:gd name="connsiteX1" fmla="*/ 2337473 w 2610556"/>
              <a:gd name="connsiteY1" fmla="*/ 0 h 1859078"/>
              <a:gd name="connsiteX2" fmla="*/ 2567587 w 2610556"/>
              <a:gd name="connsiteY2" fmla="*/ 236170 h 1859078"/>
              <a:gd name="connsiteX3" fmla="*/ 2609977 w 2610556"/>
              <a:gd name="connsiteY3" fmla="*/ 1096069 h 1859078"/>
              <a:gd name="connsiteX4" fmla="*/ 2277012 w 2610556"/>
              <a:gd name="connsiteY4" fmla="*/ 1628965 h 1859078"/>
              <a:gd name="connsiteX5" fmla="*/ 1441240 w 2610556"/>
              <a:gd name="connsiteY5" fmla="*/ 1677410 h 1859078"/>
              <a:gd name="connsiteX6" fmla="*/ 1465463 w 2610556"/>
              <a:gd name="connsiteY6" fmla="*/ 1859078 h 1859078"/>
              <a:gd name="connsiteX7" fmla="*/ 1301961 w 2610556"/>
              <a:gd name="connsiteY7" fmla="*/ 1725855 h 1859078"/>
              <a:gd name="connsiteX8" fmla="*/ 1017346 w 2610556"/>
              <a:gd name="connsiteY8" fmla="*/ 1683465 h 1859078"/>
              <a:gd name="connsiteX9" fmla="*/ 302782 w 2610556"/>
              <a:gd name="connsiteY9" fmla="*/ 1683465 h 1859078"/>
              <a:gd name="connsiteX10" fmla="*/ 0 w 2610556"/>
              <a:gd name="connsiteY10" fmla="*/ 1265627 h 1859078"/>
              <a:gd name="connsiteX11" fmla="*/ 90835 w 2610556"/>
              <a:gd name="connsiteY11" fmla="*/ 272504 h 1859078"/>
              <a:gd name="connsiteX12" fmla="*/ 302782 w 2610556"/>
              <a:gd name="connsiteY12" fmla="*/ 24223 h 1859078"/>
              <a:gd name="connsiteX0" fmla="*/ 302782 w 2610316"/>
              <a:gd name="connsiteY0" fmla="*/ 24223 h 1859078"/>
              <a:gd name="connsiteX1" fmla="*/ 2337473 w 2610316"/>
              <a:gd name="connsiteY1" fmla="*/ 0 h 1859078"/>
              <a:gd name="connsiteX2" fmla="*/ 2567587 w 2610316"/>
              <a:gd name="connsiteY2" fmla="*/ 236170 h 1859078"/>
              <a:gd name="connsiteX3" fmla="*/ 2609977 w 2610316"/>
              <a:gd name="connsiteY3" fmla="*/ 1096069 h 1859078"/>
              <a:gd name="connsiteX4" fmla="*/ 2184752 w 2610316"/>
              <a:gd name="connsiteY4" fmla="*/ 1653568 h 1859078"/>
              <a:gd name="connsiteX5" fmla="*/ 1441240 w 2610316"/>
              <a:gd name="connsiteY5" fmla="*/ 1677410 h 1859078"/>
              <a:gd name="connsiteX6" fmla="*/ 1465463 w 2610316"/>
              <a:gd name="connsiteY6" fmla="*/ 1859078 h 1859078"/>
              <a:gd name="connsiteX7" fmla="*/ 1301961 w 2610316"/>
              <a:gd name="connsiteY7" fmla="*/ 1725855 h 1859078"/>
              <a:gd name="connsiteX8" fmla="*/ 1017346 w 2610316"/>
              <a:gd name="connsiteY8" fmla="*/ 1683465 h 1859078"/>
              <a:gd name="connsiteX9" fmla="*/ 302782 w 2610316"/>
              <a:gd name="connsiteY9" fmla="*/ 1683465 h 1859078"/>
              <a:gd name="connsiteX10" fmla="*/ 0 w 2610316"/>
              <a:gd name="connsiteY10" fmla="*/ 1265627 h 1859078"/>
              <a:gd name="connsiteX11" fmla="*/ 90835 w 2610316"/>
              <a:gd name="connsiteY11" fmla="*/ 272504 h 1859078"/>
              <a:gd name="connsiteX12" fmla="*/ 302782 w 2610316"/>
              <a:gd name="connsiteY12" fmla="*/ 24223 h 1859078"/>
              <a:gd name="connsiteX0" fmla="*/ 302782 w 2610316"/>
              <a:gd name="connsiteY0" fmla="*/ 24223 h 1859078"/>
              <a:gd name="connsiteX1" fmla="*/ 2337473 w 2610316"/>
              <a:gd name="connsiteY1" fmla="*/ 0 h 1859078"/>
              <a:gd name="connsiteX2" fmla="*/ 2567587 w 2610316"/>
              <a:gd name="connsiteY2" fmla="*/ 236170 h 1859078"/>
              <a:gd name="connsiteX3" fmla="*/ 2609977 w 2610316"/>
              <a:gd name="connsiteY3" fmla="*/ 1096069 h 1859078"/>
              <a:gd name="connsiteX4" fmla="*/ 2184752 w 2610316"/>
              <a:gd name="connsiteY4" fmla="*/ 1653568 h 1859078"/>
              <a:gd name="connsiteX5" fmla="*/ 1441240 w 2610316"/>
              <a:gd name="connsiteY5" fmla="*/ 1677410 h 1859078"/>
              <a:gd name="connsiteX6" fmla="*/ 1465463 w 2610316"/>
              <a:gd name="connsiteY6" fmla="*/ 1859078 h 1859078"/>
              <a:gd name="connsiteX7" fmla="*/ 1301961 w 2610316"/>
              <a:gd name="connsiteY7" fmla="*/ 1725855 h 1859078"/>
              <a:gd name="connsiteX8" fmla="*/ 1017346 w 2610316"/>
              <a:gd name="connsiteY8" fmla="*/ 1683465 h 1859078"/>
              <a:gd name="connsiteX9" fmla="*/ 302782 w 2610316"/>
              <a:gd name="connsiteY9" fmla="*/ 1683465 h 1859078"/>
              <a:gd name="connsiteX10" fmla="*/ 0 w 2610316"/>
              <a:gd name="connsiteY10" fmla="*/ 1265627 h 1859078"/>
              <a:gd name="connsiteX11" fmla="*/ 90835 w 2610316"/>
              <a:gd name="connsiteY11" fmla="*/ 272504 h 1859078"/>
              <a:gd name="connsiteX12" fmla="*/ 302782 w 2610316"/>
              <a:gd name="connsiteY12" fmla="*/ 24223 h 1859078"/>
              <a:gd name="connsiteX0" fmla="*/ 302782 w 2610462"/>
              <a:gd name="connsiteY0" fmla="*/ 24223 h 1859078"/>
              <a:gd name="connsiteX1" fmla="*/ 2337473 w 2610462"/>
              <a:gd name="connsiteY1" fmla="*/ 0 h 1859078"/>
              <a:gd name="connsiteX2" fmla="*/ 2567587 w 2610462"/>
              <a:gd name="connsiteY2" fmla="*/ 236170 h 1859078"/>
              <a:gd name="connsiteX3" fmla="*/ 2609977 w 2610462"/>
              <a:gd name="connsiteY3" fmla="*/ 1096069 h 1859078"/>
              <a:gd name="connsiteX4" fmla="*/ 2184752 w 2610462"/>
              <a:gd name="connsiteY4" fmla="*/ 1653568 h 1859078"/>
              <a:gd name="connsiteX5" fmla="*/ 1441240 w 2610462"/>
              <a:gd name="connsiteY5" fmla="*/ 1677410 h 1859078"/>
              <a:gd name="connsiteX6" fmla="*/ 1465463 w 2610462"/>
              <a:gd name="connsiteY6" fmla="*/ 1859078 h 1859078"/>
              <a:gd name="connsiteX7" fmla="*/ 1301961 w 2610462"/>
              <a:gd name="connsiteY7" fmla="*/ 1725855 h 1859078"/>
              <a:gd name="connsiteX8" fmla="*/ 1017346 w 2610462"/>
              <a:gd name="connsiteY8" fmla="*/ 1683465 h 1859078"/>
              <a:gd name="connsiteX9" fmla="*/ 302782 w 2610462"/>
              <a:gd name="connsiteY9" fmla="*/ 1683465 h 1859078"/>
              <a:gd name="connsiteX10" fmla="*/ 0 w 2610462"/>
              <a:gd name="connsiteY10" fmla="*/ 1265627 h 1859078"/>
              <a:gd name="connsiteX11" fmla="*/ 90835 w 2610462"/>
              <a:gd name="connsiteY11" fmla="*/ 272504 h 1859078"/>
              <a:gd name="connsiteX12" fmla="*/ 302782 w 2610462"/>
              <a:gd name="connsiteY12" fmla="*/ 24223 h 1859078"/>
              <a:gd name="connsiteX0" fmla="*/ 302782 w 2610462"/>
              <a:gd name="connsiteY0" fmla="*/ 24223 h 1941087"/>
              <a:gd name="connsiteX1" fmla="*/ 2337473 w 2610462"/>
              <a:gd name="connsiteY1" fmla="*/ 0 h 1941087"/>
              <a:gd name="connsiteX2" fmla="*/ 2567587 w 2610462"/>
              <a:gd name="connsiteY2" fmla="*/ 236170 h 1941087"/>
              <a:gd name="connsiteX3" fmla="*/ 2609977 w 2610462"/>
              <a:gd name="connsiteY3" fmla="*/ 1096069 h 1941087"/>
              <a:gd name="connsiteX4" fmla="*/ 2184752 w 2610462"/>
              <a:gd name="connsiteY4" fmla="*/ 1653568 h 1941087"/>
              <a:gd name="connsiteX5" fmla="*/ 1441240 w 2610462"/>
              <a:gd name="connsiteY5" fmla="*/ 1677410 h 1941087"/>
              <a:gd name="connsiteX6" fmla="*/ 1430609 w 2610462"/>
              <a:gd name="connsiteY6" fmla="*/ 1941087 h 1941087"/>
              <a:gd name="connsiteX7" fmla="*/ 1301961 w 2610462"/>
              <a:gd name="connsiteY7" fmla="*/ 1725855 h 1941087"/>
              <a:gd name="connsiteX8" fmla="*/ 1017346 w 2610462"/>
              <a:gd name="connsiteY8" fmla="*/ 1683465 h 1941087"/>
              <a:gd name="connsiteX9" fmla="*/ 302782 w 2610462"/>
              <a:gd name="connsiteY9" fmla="*/ 1683465 h 1941087"/>
              <a:gd name="connsiteX10" fmla="*/ 0 w 2610462"/>
              <a:gd name="connsiteY10" fmla="*/ 1265627 h 1941087"/>
              <a:gd name="connsiteX11" fmla="*/ 90835 w 2610462"/>
              <a:gd name="connsiteY11" fmla="*/ 272504 h 1941087"/>
              <a:gd name="connsiteX12" fmla="*/ 302782 w 2610462"/>
              <a:gd name="connsiteY12" fmla="*/ 24223 h 1941087"/>
              <a:gd name="connsiteX0" fmla="*/ 302782 w 2610462"/>
              <a:gd name="connsiteY0" fmla="*/ 24223 h 1902133"/>
              <a:gd name="connsiteX1" fmla="*/ 2337473 w 2610462"/>
              <a:gd name="connsiteY1" fmla="*/ 0 h 1902133"/>
              <a:gd name="connsiteX2" fmla="*/ 2567587 w 2610462"/>
              <a:gd name="connsiteY2" fmla="*/ 236170 h 1902133"/>
              <a:gd name="connsiteX3" fmla="*/ 2609977 w 2610462"/>
              <a:gd name="connsiteY3" fmla="*/ 1096069 h 1902133"/>
              <a:gd name="connsiteX4" fmla="*/ 2184752 w 2610462"/>
              <a:gd name="connsiteY4" fmla="*/ 1653568 h 1902133"/>
              <a:gd name="connsiteX5" fmla="*/ 1441240 w 2610462"/>
              <a:gd name="connsiteY5" fmla="*/ 1677410 h 1902133"/>
              <a:gd name="connsiteX6" fmla="*/ 1473664 w 2610462"/>
              <a:gd name="connsiteY6" fmla="*/ 1902133 h 1902133"/>
              <a:gd name="connsiteX7" fmla="*/ 1301961 w 2610462"/>
              <a:gd name="connsiteY7" fmla="*/ 1725855 h 1902133"/>
              <a:gd name="connsiteX8" fmla="*/ 1017346 w 2610462"/>
              <a:gd name="connsiteY8" fmla="*/ 1683465 h 1902133"/>
              <a:gd name="connsiteX9" fmla="*/ 302782 w 2610462"/>
              <a:gd name="connsiteY9" fmla="*/ 1683465 h 1902133"/>
              <a:gd name="connsiteX10" fmla="*/ 0 w 2610462"/>
              <a:gd name="connsiteY10" fmla="*/ 1265627 h 1902133"/>
              <a:gd name="connsiteX11" fmla="*/ 90835 w 2610462"/>
              <a:gd name="connsiteY11" fmla="*/ 272504 h 1902133"/>
              <a:gd name="connsiteX12" fmla="*/ 302782 w 2610462"/>
              <a:gd name="connsiteY12" fmla="*/ 24223 h 1902133"/>
              <a:gd name="connsiteX0" fmla="*/ 302782 w 2610462"/>
              <a:gd name="connsiteY0" fmla="*/ 24223 h 1902133"/>
              <a:gd name="connsiteX1" fmla="*/ 2337473 w 2610462"/>
              <a:gd name="connsiteY1" fmla="*/ 0 h 1902133"/>
              <a:gd name="connsiteX2" fmla="*/ 2567587 w 2610462"/>
              <a:gd name="connsiteY2" fmla="*/ 236170 h 1902133"/>
              <a:gd name="connsiteX3" fmla="*/ 2609977 w 2610462"/>
              <a:gd name="connsiteY3" fmla="*/ 1096069 h 1902133"/>
              <a:gd name="connsiteX4" fmla="*/ 2184752 w 2610462"/>
              <a:gd name="connsiteY4" fmla="*/ 1653568 h 1902133"/>
              <a:gd name="connsiteX5" fmla="*/ 1441240 w 2610462"/>
              <a:gd name="connsiteY5" fmla="*/ 1677410 h 1902133"/>
              <a:gd name="connsiteX6" fmla="*/ 1473664 w 2610462"/>
              <a:gd name="connsiteY6" fmla="*/ 1902133 h 1902133"/>
              <a:gd name="connsiteX7" fmla="*/ 1301961 w 2610462"/>
              <a:gd name="connsiteY7" fmla="*/ 1725855 h 1902133"/>
              <a:gd name="connsiteX8" fmla="*/ 1017346 w 2610462"/>
              <a:gd name="connsiteY8" fmla="*/ 1683465 h 1902133"/>
              <a:gd name="connsiteX9" fmla="*/ 302782 w 2610462"/>
              <a:gd name="connsiteY9" fmla="*/ 1683465 h 1902133"/>
              <a:gd name="connsiteX10" fmla="*/ 0 w 2610462"/>
              <a:gd name="connsiteY10" fmla="*/ 1265627 h 1902133"/>
              <a:gd name="connsiteX11" fmla="*/ 90835 w 2610462"/>
              <a:gd name="connsiteY11" fmla="*/ 272504 h 1902133"/>
              <a:gd name="connsiteX12" fmla="*/ 302782 w 2610462"/>
              <a:gd name="connsiteY12" fmla="*/ 24223 h 1902133"/>
              <a:gd name="connsiteX0" fmla="*/ 302782 w 2610462"/>
              <a:gd name="connsiteY0" fmla="*/ 24223 h 1902133"/>
              <a:gd name="connsiteX1" fmla="*/ 2337473 w 2610462"/>
              <a:gd name="connsiteY1" fmla="*/ 0 h 1902133"/>
              <a:gd name="connsiteX2" fmla="*/ 2567587 w 2610462"/>
              <a:gd name="connsiteY2" fmla="*/ 236170 h 1902133"/>
              <a:gd name="connsiteX3" fmla="*/ 2609977 w 2610462"/>
              <a:gd name="connsiteY3" fmla="*/ 1096069 h 1902133"/>
              <a:gd name="connsiteX4" fmla="*/ 2184752 w 2610462"/>
              <a:gd name="connsiteY4" fmla="*/ 1653568 h 1902133"/>
              <a:gd name="connsiteX5" fmla="*/ 1441240 w 2610462"/>
              <a:gd name="connsiteY5" fmla="*/ 1677410 h 1902133"/>
              <a:gd name="connsiteX6" fmla="*/ 1473664 w 2610462"/>
              <a:gd name="connsiteY6" fmla="*/ 1902133 h 1902133"/>
              <a:gd name="connsiteX7" fmla="*/ 1301961 w 2610462"/>
              <a:gd name="connsiteY7" fmla="*/ 1725855 h 1902133"/>
              <a:gd name="connsiteX8" fmla="*/ 1017346 w 2610462"/>
              <a:gd name="connsiteY8" fmla="*/ 1683465 h 1902133"/>
              <a:gd name="connsiteX9" fmla="*/ 302782 w 2610462"/>
              <a:gd name="connsiteY9" fmla="*/ 1683465 h 1902133"/>
              <a:gd name="connsiteX10" fmla="*/ 0 w 2610462"/>
              <a:gd name="connsiteY10" fmla="*/ 1265627 h 1902133"/>
              <a:gd name="connsiteX11" fmla="*/ 90835 w 2610462"/>
              <a:gd name="connsiteY11" fmla="*/ 272504 h 1902133"/>
              <a:gd name="connsiteX12" fmla="*/ 302782 w 2610462"/>
              <a:gd name="connsiteY12" fmla="*/ 24223 h 1902133"/>
              <a:gd name="connsiteX0" fmla="*/ 302782 w 2610462"/>
              <a:gd name="connsiteY0" fmla="*/ 24223 h 1902133"/>
              <a:gd name="connsiteX1" fmla="*/ 2337473 w 2610462"/>
              <a:gd name="connsiteY1" fmla="*/ 0 h 1902133"/>
              <a:gd name="connsiteX2" fmla="*/ 2567587 w 2610462"/>
              <a:gd name="connsiteY2" fmla="*/ 236170 h 1902133"/>
              <a:gd name="connsiteX3" fmla="*/ 2609977 w 2610462"/>
              <a:gd name="connsiteY3" fmla="*/ 1096069 h 1902133"/>
              <a:gd name="connsiteX4" fmla="*/ 2184752 w 2610462"/>
              <a:gd name="connsiteY4" fmla="*/ 1653568 h 1902133"/>
              <a:gd name="connsiteX5" fmla="*/ 1441240 w 2610462"/>
              <a:gd name="connsiteY5" fmla="*/ 1677410 h 1902133"/>
              <a:gd name="connsiteX6" fmla="*/ 1473664 w 2610462"/>
              <a:gd name="connsiteY6" fmla="*/ 1902133 h 1902133"/>
              <a:gd name="connsiteX7" fmla="*/ 1301961 w 2610462"/>
              <a:gd name="connsiteY7" fmla="*/ 1725855 h 1902133"/>
              <a:gd name="connsiteX8" fmla="*/ 1017346 w 2610462"/>
              <a:gd name="connsiteY8" fmla="*/ 1683465 h 1902133"/>
              <a:gd name="connsiteX9" fmla="*/ 302782 w 2610462"/>
              <a:gd name="connsiteY9" fmla="*/ 1683465 h 1902133"/>
              <a:gd name="connsiteX10" fmla="*/ 0 w 2610462"/>
              <a:gd name="connsiteY10" fmla="*/ 1265627 h 1902133"/>
              <a:gd name="connsiteX11" fmla="*/ 90835 w 2610462"/>
              <a:gd name="connsiteY11" fmla="*/ 272504 h 1902133"/>
              <a:gd name="connsiteX12" fmla="*/ 302782 w 2610462"/>
              <a:gd name="connsiteY12" fmla="*/ 24223 h 1902133"/>
              <a:gd name="connsiteX0" fmla="*/ 304500 w 2612180"/>
              <a:gd name="connsiteY0" fmla="*/ 24223 h 1902133"/>
              <a:gd name="connsiteX1" fmla="*/ 2339191 w 2612180"/>
              <a:gd name="connsiteY1" fmla="*/ 0 h 1902133"/>
              <a:gd name="connsiteX2" fmla="*/ 2569305 w 2612180"/>
              <a:gd name="connsiteY2" fmla="*/ 236170 h 1902133"/>
              <a:gd name="connsiteX3" fmla="*/ 2611695 w 2612180"/>
              <a:gd name="connsiteY3" fmla="*/ 1096069 h 1902133"/>
              <a:gd name="connsiteX4" fmla="*/ 2186470 w 2612180"/>
              <a:gd name="connsiteY4" fmla="*/ 1653568 h 1902133"/>
              <a:gd name="connsiteX5" fmla="*/ 1442958 w 2612180"/>
              <a:gd name="connsiteY5" fmla="*/ 1677410 h 1902133"/>
              <a:gd name="connsiteX6" fmla="*/ 1475382 w 2612180"/>
              <a:gd name="connsiteY6" fmla="*/ 1902133 h 1902133"/>
              <a:gd name="connsiteX7" fmla="*/ 1303679 w 2612180"/>
              <a:gd name="connsiteY7" fmla="*/ 1725855 h 1902133"/>
              <a:gd name="connsiteX8" fmla="*/ 1019064 w 2612180"/>
              <a:gd name="connsiteY8" fmla="*/ 1683465 h 1902133"/>
              <a:gd name="connsiteX9" fmla="*/ 304500 w 2612180"/>
              <a:gd name="connsiteY9" fmla="*/ 1683465 h 1902133"/>
              <a:gd name="connsiteX10" fmla="*/ 1718 w 2612180"/>
              <a:gd name="connsiteY10" fmla="*/ 1265627 h 1902133"/>
              <a:gd name="connsiteX11" fmla="*/ 92553 w 2612180"/>
              <a:gd name="connsiteY11" fmla="*/ 272504 h 1902133"/>
              <a:gd name="connsiteX12" fmla="*/ 304500 w 2612180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1003903 w 2597019"/>
              <a:gd name="connsiteY8" fmla="*/ 168346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1003903 w 2597019"/>
              <a:gd name="connsiteY8" fmla="*/ 168346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15125 h 1893035"/>
              <a:gd name="connsiteX1" fmla="*/ 2219397 w 2597019"/>
              <a:gd name="connsiteY1" fmla="*/ 0 h 1893035"/>
              <a:gd name="connsiteX2" fmla="*/ 2554144 w 2597019"/>
              <a:gd name="connsiteY2" fmla="*/ 227072 h 1893035"/>
              <a:gd name="connsiteX3" fmla="*/ 2596534 w 2597019"/>
              <a:gd name="connsiteY3" fmla="*/ 1086971 h 1893035"/>
              <a:gd name="connsiteX4" fmla="*/ 2171309 w 2597019"/>
              <a:gd name="connsiteY4" fmla="*/ 1644470 h 1893035"/>
              <a:gd name="connsiteX5" fmla="*/ 1427797 w 2597019"/>
              <a:gd name="connsiteY5" fmla="*/ 1668312 h 1893035"/>
              <a:gd name="connsiteX6" fmla="*/ 1460221 w 2597019"/>
              <a:gd name="connsiteY6" fmla="*/ 1893035 h 1893035"/>
              <a:gd name="connsiteX7" fmla="*/ 1288518 w 2597019"/>
              <a:gd name="connsiteY7" fmla="*/ 1716757 h 1893035"/>
              <a:gd name="connsiteX8" fmla="*/ 993652 w 2597019"/>
              <a:gd name="connsiteY8" fmla="*/ 1676417 h 1893035"/>
              <a:gd name="connsiteX9" fmla="*/ 289339 w 2597019"/>
              <a:gd name="connsiteY9" fmla="*/ 1674367 h 1893035"/>
              <a:gd name="connsiteX10" fmla="*/ 2959 w 2597019"/>
              <a:gd name="connsiteY10" fmla="*/ 1252429 h 1893035"/>
              <a:gd name="connsiteX11" fmla="*/ 77392 w 2597019"/>
              <a:gd name="connsiteY11" fmla="*/ 263406 h 1893035"/>
              <a:gd name="connsiteX12" fmla="*/ 289339 w 2597019"/>
              <a:gd name="connsiteY12" fmla="*/ 15125 h 1893035"/>
              <a:gd name="connsiteX0" fmla="*/ 398521 w 2597019"/>
              <a:gd name="connsiteY0" fmla="*/ 93 h 1909848"/>
              <a:gd name="connsiteX1" fmla="*/ 2219397 w 2597019"/>
              <a:gd name="connsiteY1" fmla="*/ 16813 h 1909848"/>
              <a:gd name="connsiteX2" fmla="*/ 2554144 w 2597019"/>
              <a:gd name="connsiteY2" fmla="*/ 243885 h 1909848"/>
              <a:gd name="connsiteX3" fmla="*/ 2596534 w 2597019"/>
              <a:gd name="connsiteY3" fmla="*/ 1103784 h 1909848"/>
              <a:gd name="connsiteX4" fmla="*/ 2171309 w 2597019"/>
              <a:gd name="connsiteY4" fmla="*/ 1661283 h 1909848"/>
              <a:gd name="connsiteX5" fmla="*/ 1427797 w 2597019"/>
              <a:gd name="connsiteY5" fmla="*/ 1685125 h 1909848"/>
              <a:gd name="connsiteX6" fmla="*/ 1460221 w 2597019"/>
              <a:gd name="connsiteY6" fmla="*/ 1909848 h 1909848"/>
              <a:gd name="connsiteX7" fmla="*/ 1288518 w 2597019"/>
              <a:gd name="connsiteY7" fmla="*/ 1733570 h 1909848"/>
              <a:gd name="connsiteX8" fmla="*/ 993652 w 2597019"/>
              <a:gd name="connsiteY8" fmla="*/ 1693230 h 1909848"/>
              <a:gd name="connsiteX9" fmla="*/ 289339 w 2597019"/>
              <a:gd name="connsiteY9" fmla="*/ 1691180 h 1909848"/>
              <a:gd name="connsiteX10" fmla="*/ 2959 w 2597019"/>
              <a:gd name="connsiteY10" fmla="*/ 1269242 h 1909848"/>
              <a:gd name="connsiteX11" fmla="*/ 77392 w 2597019"/>
              <a:gd name="connsiteY11" fmla="*/ 280219 h 1909848"/>
              <a:gd name="connsiteX12" fmla="*/ 398521 w 2597019"/>
              <a:gd name="connsiteY12" fmla="*/ 93 h 1909848"/>
              <a:gd name="connsiteX0" fmla="*/ 398521 w 2597019"/>
              <a:gd name="connsiteY0" fmla="*/ 93 h 1909848"/>
              <a:gd name="connsiteX1" fmla="*/ 2219397 w 2597019"/>
              <a:gd name="connsiteY1" fmla="*/ 16813 h 1909848"/>
              <a:gd name="connsiteX2" fmla="*/ 2554144 w 2597019"/>
              <a:gd name="connsiteY2" fmla="*/ 243885 h 1909848"/>
              <a:gd name="connsiteX3" fmla="*/ 2596534 w 2597019"/>
              <a:gd name="connsiteY3" fmla="*/ 1103784 h 1909848"/>
              <a:gd name="connsiteX4" fmla="*/ 2171309 w 2597019"/>
              <a:gd name="connsiteY4" fmla="*/ 1661283 h 1909848"/>
              <a:gd name="connsiteX5" fmla="*/ 1427797 w 2597019"/>
              <a:gd name="connsiteY5" fmla="*/ 1685125 h 1909848"/>
              <a:gd name="connsiteX6" fmla="*/ 1460221 w 2597019"/>
              <a:gd name="connsiteY6" fmla="*/ 1909848 h 1909848"/>
              <a:gd name="connsiteX7" fmla="*/ 1288518 w 2597019"/>
              <a:gd name="connsiteY7" fmla="*/ 1733570 h 1909848"/>
              <a:gd name="connsiteX8" fmla="*/ 993652 w 2597019"/>
              <a:gd name="connsiteY8" fmla="*/ 1693230 h 1909848"/>
              <a:gd name="connsiteX9" fmla="*/ 289339 w 2597019"/>
              <a:gd name="connsiteY9" fmla="*/ 1691180 h 1909848"/>
              <a:gd name="connsiteX10" fmla="*/ 2959 w 2597019"/>
              <a:gd name="connsiteY10" fmla="*/ 1269242 h 1909848"/>
              <a:gd name="connsiteX11" fmla="*/ 77392 w 2597019"/>
              <a:gd name="connsiteY11" fmla="*/ 280219 h 1909848"/>
              <a:gd name="connsiteX12" fmla="*/ 398521 w 2597019"/>
              <a:gd name="connsiteY12" fmla="*/ 93 h 1909848"/>
              <a:gd name="connsiteX0" fmla="*/ 396041 w 2594539"/>
              <a:gd name="connsiteY0" fmla="*/ 93 h 1909848"/>
              <a:gd name="connsiteX1" fmla="*/ 2216917 w 2594539"/>
              <a:gd name="connsiteY1" fmla="*/ 16813 h 1909848"/>
              <a:gd name="connsiteX2" fmla="*/ 2551664 w 2594539"/>
              <a:gd name="connsiteY2" fmla="*/ 243885 h 1909848"/>
              <a:gd name="connsiteX3" fmla="*/ 2594054 w 2594539"/>
              <a:gd name="connsiteY3" fmla="*/ 1103784 h 1909848"/>
              <a:gd name="connsiteX4" fmla="*/ 2168829 w 2594539"/>
              <a:gd name="connsiteY4" fmla="*/ 1661283 h 1909848"/>
              <a:gd name="connsiteX5" fmla="*/ 1425317 w 2594539"/>
              <a:gd name="connsiteY5" fmla="*/ 1685125 h 1909848"/>
              <a:gd name="connsiteX6" fmla="*/ 1457741 w 2594539"/>
              <a:gd name="connsiteY6" fmla="*/ 1909848 h 1909848"/>
              <a:gd name="connsiteX7" fmla="*/ 1286038 w 2594539"/>
              <a:gd name="connsiteY7" fmla="*/ 1733570 h 1909848"/>
              <a:gd name="connsiteX8" fmla="*/ 991172 w 2594539"/>
              <a:gd name="connsiteY8" fmla="*/ 1693230 h 1909848"/>
              <a:gd name="connsiteX9" fmla="*/ 286859 w 2594539"/>
              <a:gd name="connsiteY9" fmla="*/ 1691180 h 1909848"/>
              <a:gd name="connsiteX10" fmla="*/ 479 w 2594539"/>
              <a:gd name="connsiteY10" fmla="*/ 1269242 h 1909848"/>
              <a:gd name="connsiteX11" fmla="*/ 74912 w 2594539"/>
              <a:gd name="connsiteY11" fmla="*/ 280219 h 1909848"/>
              <a:gd name="connsiteX12" fmla="*/ 396041 w 2594539"/>
              <a:gd name="connsiteY12" fmla="*/ 93 h 1909848"/>
              <a:gd name="connsiteX0" fmla="*/ 395790 w 2594288"/>
              <a:gd name="connsiteY0" fmla="*/ 93 h 1909848"/>
              <a:gd name="connsiteX1" fmla="*/ 2216666 w 2594288"/>
              <a:gd name="connsiteY1" fmla="*/ 16813 h 1909848"/>
              <a:gd name="connsiteX2" fmla="*/ 2551413 w 2594288"/>
              <a:gd name="connsiteY2" fmla="*/ 243885 h 1909848"/>
              <a:gd name="connsiteX3" fmla="*/ 2593803 w 2594288"/>
              <a:gd name="connsiteY3" fmla="*/ 1103784 h 1909848"/>
              <a:gd name="connsiteX4" fmla="*/ 2168578 w 2594288"/>
              <a:gd name="connsiteY4" fmla="*/ 1661283 h 1909848"/>
              <a:gd name="connsiteX5" fmla="*/ 1425066 w 2594288"/>
              <a:gd name="connsiteY5" fmla="*/ 1685125 h 1909848"/>
              <a:gd name="connsiteX6" fmla="*/ 1457490 w 2594288"/>
              <a:gd name="connsiteY6" fmla="*/ 1909848 h 1909848"/>
              <a:gd name="connsiteX7" fmla="*/ 1285787 w 2594288"/>
              <a:gd name="connsiteY7" fmla="*/ 1733570 h 1909848"/>
              <a:gd name="connsiteX8" fmla="*/ 990921 w 2594288"/>
              <a:gd name="connsiteY8" fmla="*/ 1693230 h 1909848"/>
              <a:gd name="connsiteX9" fmla="*/ 286608 w 2594288"/>
              <a:gd name="connsiteY9" fmla="*/ 1691180 h 1909848"/>
              <a:gd name="connsiteX10" fmla="*/ 228 w 2594288"/>
              <a:gd name="connsiteY10" fmla="*/ 1269242 h 1909848"/>
              <a:gd name="connsiteX11" fmla="*/ 74661 w 2594288"/>
              <a:gd name="connsiteY11" fmla="*/ 280219 h 1909848"/>
              <a:gd name="connsiteX12" fmla="*/ 395790 w 2594288"/>
              <a:gd name="connsiteY12" fmla="*/ 93 h 1909848"/>
              <a:gd name="connsiteX0" fmla="*/ 395790 w 2594288"/>
              <a:gd name="connsiteY0" fmla="*/ 93 h 1909848"/>
              <a:gd name="connsiteX1" fmla="*/ 2216666 w 2594288"/>
              <a:gd name="connsiteY1" fmla="*/ 16813 h 1909848"/>
              <a:gd name="connsiteX2" fmla="*/ 2551413 w 2594288"/>
              <a:gd name="connsiteY2" fmla="*/ 243885 h 1909848"/>
              <a:gd name="connsiteX3" fmla="*/ 2593803 w 2594288"/>
              <a:gd name="connsiteY3" fmla="*/ 1103784 h 1909848"/>
              <a:gd name="connsiteX4" fmla="*/ 2168578 w 2594288"/>
              <a:gd name="connsiteY4" fmla="*/ 1661283 h 1909848"/>
              <a:gd name="connsiteX5" fmla="*/ 1425066 w 2594288"/>
              <a:gd name="connsiteY5" fmla="*/ 1685125 h 1909848"/>
              <a:gd name="connsiteX6" fmla="*/ 1457490 w 2594288"/>
              <a:gd name="connsiteY6" fmla="*/ 1909848 h 1909848"/>
              <a:gd name="connsiteX7" fmla="*/ 1285787 w 2594288"/>
              <a:gd name="connsiteY7" fmla="*/ 1733570 h 1909848"/>
              <a:gd name="connsiteX8" fmla="*/ 990921 w 2594288"/>
              <a:gd name="connsiteY8" fmla="*/ 1693230 h 1909848"/>
              <a:gd name="connsiteX9" fmla="*/ 286608 w 2594288"/>
              <a:gd name="connsiteY9" fmla="*/ 1691180 h 1909848"/>
              <a:gd name="connsiteX10" fmla="*/ 228 w 2594288"/>
              <a:gd name="connsiteY10" fmla="*/ 1153388 h 1909848"/>
              <a:gd name="connsiteX11" fmla="*/ 74661 w 2594288"/>
              <a:gd name="connsiteY11" fmla="*/ 280219 h 1909848"/>
              <a:gd name="connsiteX12" fmla="*/ 395790 w 2594288"/>
              <a:gd name="connsiteY12" fmla="*/ 93 h 1909848"/>
              <a:gd name="connsiteX0" fmla="*/ 395673 w 2594171"/>
              <a:gd name="connsiteY0" fmla="*/ 93 h 1909848"/>
              <a:gd name="connsiteX1" fmla="*/ 2216549 w 2594171"/>
              <a:gd name="connsiteY1" fmla="*/ 16813 h 1909848"/>
              <a:gd name="connsiteX2" fmla="*/ 2551296 w 2594171"/>
              <a:gd name="connsiteY2" fmla="*/ 243885 h 1909848"/>
              <a:gd name="connsiteX3" fmla="*/ 2593686 w 2594171"/>
              <a:gd name="connsiteY3" fmla="*/ 1103784 h 1909848"/>
              <a:gd name="connsiteX4" fmla="*/ 2168461 w 2594171"/>
              <a:gd name="connsiteY4" fmla="*/ 1661283 h 1909848"/>
              <a:gd name="connsiteX5" fmla="*/ 1424949 w 2594171"/>
              <a:gd name="connsiteY5" fmla="*/ 1685125 h 1909848"/>
              <a:gd name="connsiteX6" fmla="*/ 1457373 w 2594171"/>
              <a:gd name="connsiteY6" fmla="*/ 1909848 h 1909848"/>
              <a:gd name="connsiteX7" fmla="*/ 1285670 w 2594171"/>
              <a:gd name="connsiteY7" fmla="*/ 1733570 h 1909848"/>
              <a:gd name="connsiteX8" fmla="*/ 990804 w 2594171"/>
              <a:gd name="connsiteY8" fmla="*/ 1693230 h 1909848"/>
              <a:gd name="connsiteX9" fmla="*/ 401229 w 2594171"/>
              <a:gd name="connsiteY9" fmla="*/ 1659583 h 1909848"/>
              <a:gd name="connsiteX10" fmla="*/ 111 w 2594171"/>
              <a:gd name="connsiteY10" fmla="*/ 1153388 h 1909848"/>
              <a:gd name="connsiteX11" fmla="*/ 74544 w 2594171"/>
              <a:gd name="connsiteY11" fmla="*/ 280219 h 1909848"/>
              <a:gd name="connsiteX12" fmla="*/ 395673 w 2594171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0803 w 2594170"/>
              <a:gd name="connsiteY8" fmla="*/ 1693230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0803 w 2594170"/>
              <a:gd name="connsiteY8" fmla="*/ 1693230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9770 w 2594170"/>
              <a:gd name="connsiteY8" fmla="*/ 1678141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9770 w 2594170"/>
              <a:gd name="connsiteY8" fmla="*/ 1678141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9770 w 2594170"/>
              <a:gd name="connsiteY8" fmla="*/ 1678141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9770 w 2594170"/>
              <a:gd name="connsiteY8" fmla="*/ 1678141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4170" h="1909848">
                <a:moveTo>
                  <a:pt x="395672" y="93"/>
                </a:moveTo>
                <a:lnTo>
                  <a:pt x="2216548" y="16813"/>
                </a:lnTo>
                <a:cubicBezTo>
                  <a:pt x="2397814" y="19677"/>
                  <a:pt x="2529558" y="63549"/>
                  <a:pt x="2551295" y="243885"/>
                </a:cubicBezTo>
                <a:cubicBezTo>
                  <a:pt x="2588171" y="521420"/>
                  <a:pt x="2579555" y="817151"/>
                  <a:pt x="2593685" y="1103784"/>
                </a:cubicBezTo>
                <a:cubicBezTo>
                  <a:pt x="2603659" y="1424931"/>
                  <a:pt x="2459868" y="1573861"/>
                  <a:pt x="2168460" y="1661283"/>
                </a:cubicBezTo>
                <a:cubicBezTo>
                  <a:pt x="1955477" y="1697933"/>
                  <a:pt x="1672785" y="1677178"/>
                  <a:pt x="1424948" y="1685125"/>
                </a:cubicBezTo>
                <a:cubicBezTo>
                  <a:pt x="1435756" y="1760033"/>
                  <a:pt x="1434263" y="1826739"/>
                  <a:pt x="1457372" y="1909848"/>
                </a:cubicBezTo>
                <a:lnTo>
                  <a:pt x="1285669" y="1733570"/>
                </a:lnTo>
                <a:cubicBezTo>
                  <a:pt x="1209444" y="1671775"/>
                  <a:pt x="1131791" y="1680822"/>
                  <a:pt x="999770" y="1678141"/>
                </a:cubicBezTo>
                <a:cubicBezTo>
                  <a:pt x="821178" y="1687044"/>
                  <a:pt x="609708" y="1671804"/>
                  <a:pt x="401228" y="1659583"/>
                </a:cubicBezTo>
                <a:cubicBezTo>
                  <a:pt x="210356" y="1667991"/>
                  <a:pt x="-5574" y="1454635"/>
                  <a:pt x="110" y="1153388"/>
                </a:cubicBezTo>
                <a:cubicBezTo>
                  <a:pt x="24921" y="772459"/>
                  <a:pt x="49732" y="609893"/>
                  <a:pt x="74543" y="280219"/>
                </a:cubicBezTo>
                <a:cubicBezTo>
                  <a:pt x="93937" y="60093"/>
                  <a:pt x="230183" y="-2782"/>
                  <a:pt x="395672" y="9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00B05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485D09E-6EFB-6692-00B3-8D15D5DF0C97}"/>
              </a:ext>
            </a:extLst>
          </p:cNvPr>
          <p:cNvCxnSpPr>
            <a:cxnSpLocks/>
          </p:cNvCxnSpPr>
          <p:nvPr/>
        </p:nvCxnSpPr>
        <p:spPr>
          <a:xfrm>
            <a:off x="2432304" y="1651598"/>
            <a:ext cx="5681823" cy="0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3E76CC-DE93-7641-1B32-F4D3EFF21DBC}"/>
              </a:ext>
            </a:extLst>
          </p:cNvPr>
          <p:cNvSpPr txBox="1">
            <a:spLocks/>
          </p:cNvSpPr>
          <p:nvPr/>
        </p:nvSpPr>
        <p:spPr>
          <a:xfrm>
            <a:off x="1798096" y="500964"/>
            <a:ext cx="7129556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自由研究の完成までの</a:t>
            </a:r>
            <a:r>
              <a:rPr kumimoji="1" lang="ja-JP" altLang="en-US" sz="1600" b="1" spc="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準備</a:t>
            </a:r>
            <a:r>
              <a:rPr kumimoji="1" lang="ja-JP" altLang="en-US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1600" b="1" spc="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流れ</a:t>
            </a:r>
            <a:r>
              <a:rPr kumimoji="1" lang="en-US" altLang="ja-JP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en-US" altLang="ja-JP" b="1" spc="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0583020-3D04-FB38-5B64-BF6C5FD89F41}"/>
              </a:ext>
            </a:extLst>
          </p:cNvPr>
          <p:cNvSpPr txBox="1">
            <a:spLocks/>
          </p:cNvSpPr>
          <p:nvPr/>
        </p:nvSpPr>
        <p:spPr>
          <a:xfrm>
            <a:off x="970591" y="3945397"/>
            <a:ext cx="2496007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　模造紙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　貼りつけのり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　定規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　筆記用具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⑤　自由研究シート（８枚）</a:t>
            </a:r>
            <a:endParaRPr kumimoji="1" lang="en-US" altLang="ja-JP" sz="1400" b="1" dirty="0"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864719E-4BA6-10C2-9B3E-81D24A9A4FC8}"/>
              </a:ext>
            </a:extLst>
          </p:cNvPr>
          <p:cNvSpPr txBox="1">
            <a:spLocks/>
          </p:cNvSpPr>
          <p:nvPr/>
        </p:nvSpPr>
        <p:spPr>
          <a:xfrm>
            <a:off x="4149174" y="2601575"/>
            <a:ext cx="275595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環境問題やリサイクルの説明を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聞きながら、自由研究シートの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穴うめ問題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をうめていきます。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51A9A0B-AF47-3F7F-5CE4-7726CFAA3F93}"/>
              </a:ext>
            </a:extLst>
          </p:cNvPr>
          <p:cNvSpPr txBox="1">
            <a:spLocks/>
          </p:cNvSpPr>
          <p:nvPr/>
        </p:nvSpPr>
        <p:spPr>
          <a:xfrm>
            <a:off x="1097831" y="2601575"/>
            <a:ext cx="21665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提出資料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を作るための</a:t>
            </a:r>
            <a:r>
              <a:rPr kumimoji="1" lang="ja-JP" altLang="en-US" sz="12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材料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ご準備ください。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2932595-608A-3228-66E2-5E1C33ECF3A6}"/>
              </a:ext>
            </a:extLst>
          </p:cNvPr>
          <p:cNvSpPr txBox="1">
            <a:spLocks/>
          </p:cNvSpPr>
          <p:nvPr/>
        </p:nvSpPr>
        <p:spPr>
          <a:xfrm>
            <a:off x="986416" y="5580106"/>
            <a:ext cx="248011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別紙の自由研究シート８枚をプリント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アウトしてご使用ください。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3E1A5412-0FAB-08BB-8CE8-F94CB49BF834}"/>
              </a:ext>
            </a:extLst>
          </p:cNvPr>
          <p:cNvSpPr>
            <a:spLocks/>
          </p:cNvSpPr>
          <p:nvPr/>
        </p:nvSpPr>
        <p:spPr>
          <a:xfrm>
            <a:off x="864768" y="3658554"/>
            <a:ext cx="2674751" cy="2592121"/>
          </a:xfrm>
          <a:prstGeom prst="roundRect">
            <a:avLst>
              <a:gd name="adj" fmla="val 10705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A3A139E-3C68-9DF7-6D1E-22374B55F284}"/>
              </a:ext>
            </a:extLst>
          </p:cNvPr>
          <p:cNvSpPr txBox="1">
            <a:spLocks/>
          </p:cNvSpPr>
          <p:nvPr/>
        </p:nvSpPr>
        <p:spPr>
          <a:xfrm>
            <a:off x="1253668" y="3508747"/>
            <a:ext cx="1774863" cy="3046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準備いただくもの</a:t>
            </a:r>
            <a:endParaRPr kumimoji="1" lang="en-US" altLang="ja-JP" sz="1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0" name="図 69" descr="図形, アイコン&#10;&#10;自動的に生成された説明">
            <a:extLst>
              <a:ext uri="{FF2B5EF4-FFF2-40B4-BE49-F238E27FC236}">
                <a16:creationId xmlns:a16="http://schemas.microsoft.com/office/drawing/2014/main" id="{F8EA4E73-BC9B-C3CD-C8B4-337F0EB0E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35" y="5705886"/>
            <a:ext cx="1239206" cy="1292561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F8584EB-B8C8-B07E-9687-487EA5F434A0}"/>
              </a:ext>
            </a:extLst>
          </p:cNvPr>
          <p:cNvSpPr txBox="1">
            <a:spLocks/>
          </p:cNvSpPr>
          <p:nvPr/>
        </p:nvSpPr>
        <p:spPr>
          <a:xfrm>
            <a:off x="7114259" y="4472875"/>
            <a:ext cx="2664954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模造紙へのまとめ方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次のページの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「まとめ資料をつくる！」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を参照ください！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958E7DE-9F2E-6299-1172-99434A8DE204}"/>
              </a:ext>
            </a:extLst>
          </p:cNvPr>
          <p:cNvSpPr txBox="1">
            <a:spLocks/>
          </p:cNvSpPr>
          <p:nvPr/>
        </p:nvSpPr>
        <p:spPr>
          <a:xfrm>
            <a:off x="1293094" y="2098888"/>
            <a:ext cx="18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準備</a:t>
            </a:r>
            <a:endParaRPr kumimoji="1" lang="en-US" altLang="ja-JP" b="1" spc="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F4069F5-A5DF-1162-08C6-DAF0531FBFA3}"/>
              </a:ext>
            </a:extLst>
          </p:cNvPr>
          <p:cNvSpPr txBox="1">
            <a:spLocks/>
          </p:cNvSpPr>
          <p:nvPr/>
        </p:nvSpPr>
        <p:spPr>
          <a:xfrm>
            <a:off x="4346288" y="2098888"/>
            <a:ext cx="203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工場見学に参加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DE85769-4867-2B70-0E8F-D4A7616B14FE}"/>
              </a:ext>
            </a:extLst>
          </p:cNvPr>
          <p:cNvSpPr txBox="1">
            <a:spLocks/>
          </p:cNvSpPr>
          <p:nvPr/>
        </p:nvSpPr>
        <p:spPr>
          <a:xfrm>
            <a:off x="7308074" y="2098888"/>
            <a:ext cx="241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まとめて完成！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D18565F-6741-4022-CFF1-D2244A11CFFD}"/>
              </a:ext>
            </a:extLst>
          </p:cNvPr>
          <p:cNvGrpSpPr/>
          <p:nvPr/>
        </p:nvGrpSpPr>
        <p:grpSpPr>
          <a:xfrm>
            <a:off x="1804006" y="1292532"/>
            <a:ext cx="796274" cy="718132"/>
            <a:chOff x="1458371" y="941695"/>
            <a:chExt cx="796274" cy="718132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FBE21489-F127-CA87-AE9C-4AB76699424F}"/>
                </a:ext>
              </a:extLst>
            </p:cNvPr>
            <p:cNvSpPr/>
            <p:nvPr/>
          </p:nvSpPr>
          <p:spPr>
            <a:xfrm>
              <a:off x="1462908" y="941695"/>
              <a:ext cx="718132" cy="7181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EF4FE05C-0DDC-A12E-13CE-EFA17AD705EC}"/>
                </a:ext>
              </a:extLst>
            </p:cNvPr>
            <p:cNvSpPr txBox="1">
              <a:spLocks/>
            </p:cNvSpPr>
            <p:nvPr/>
          </p:nvSpPr>
          <p:spPr>
            <a:xfrm>
              <a:off x="1458371" y="994448"/>
              <a:ext cx="796274" cy="558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en-US" altLang="ja-JP" sz="2800" b="1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メイリオ" panose="020B0604030504040204" pitchFamily="50" charset="-128"/>
                </a:rPr>
                <a:t>1</a:t>
              </a: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3D5E1CB7-5AFE-7190-51AB-EE77CD3BEBB4}"/>
              </a:ext>
            </a:extLst>
          </p:cNvPr>
          <p:cNvGrpSpPr/>
          <p:nvPr/>
        </p:nvGrpSpPr>
        <p:grpSpPr>
          <a:xfrm>
            <a:off x="4961533" y="1292532"/>
            <a:ext cx="796274" cy="718132"/>
            <a:chOff x="1458371" y="941695"/>
            <a:chExt cx="796274" cy="718132"/>
          </a:xfrm>
        </p:grpSpPr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EC6ADAC0-A88B-ECFD-4AA6-DD7FC7EF324E}"/>
                </a:ext>
              </a:extLst>
            </p:cNvPr>
            <p:cNvSpPr/>
            <p:nvPr/>
          </p:nvSpPr>
          <p:spPr>
            <a:xfrm>
              <a:off x="1462908" y="941695"/>
              <a:ext cx="718132" cy="7181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5EC9FF54-49DA-CA09-3D10-7A043060FBCF}"/>
                </a:ext>
              </a:extLst>
            </p:cNvPr>
            <p:cNvSpPr txBox="1">
              <a:spLocks/>
            </p:cNvSpPr>
            <p:nvPr/>
          </p:nvSpPr>
          <p:spPr>
            <a:xfrm>
              <a:off x="1458371" y="994448"/>
              <a:ext cx="796274" cy="558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en-US" altLang="ja-JP" sz="2800" b="1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メイリオ" panose="020B0604030504040204" pitchFamily="50" charset="-128"/>
                </a:rPr>
                <a:t>2</a:t>
              </a: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8181FCE5-6B99-AB4C-E66A-F677C1448D28}"/>
              </a:ext>
            </a:extLst>
          </p:cNvPr>
          <p:cNvGrpSpPr/>
          <p:nvPr/>
        </p:nvGrpSpPr>
        <p:grpSpPr>
          <a:xfrm>
            <a:off x="8119059" y="1292532"/>
            <a:ext cx="796274" cy="718132"/>
            <a:chOff x="1458371" y="941695"/>
            <a:chExt cx="796274" cy="718132"/>
          </a:xfrm>
        </p:grpSpPr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29C2967D-DDDC-2214-B1DF-6AA86AE93609}"/>
                </a:ext>
              </a:extLst>
            </p:cNvPr>
            <p:cNvSpPr/>
            <p:nvPr/>
          </p:nvSpPr>
          <p:spPr>
            <a:xfrm>
              <a:off x="1462908" y="941695"/>
              <a:ext cx="718132" cy="7181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9F716676-179D-C617-C9F1-663DED017871}"/>
                </a:ext>
              </a:extLst>
            </p:cNvPr>
            <p:cNvSpPr txBox="1">
              <a:spLocks/>
            </p:cNvSpPr>
            <p:nvPr/>
          </p:nvSpPr>
          <p:spPr>
            <a:xfrm>
              <a:off x="1458371" y="994448"/>
              <a:ext cx="796274" cy="558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en-US" altLang="ja-JP" sz="2800" b="1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メイリオ" panose="020B0604030504040204" pitchFamily="50" charset="-128"/>
                </a:rPr>
                <a:t>3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5D6C0CB-103E-67FE-B726-E09F1F280C06}"/>
              </a:ext>
            </a:extLst>
          </p:cNvPr>
          <p:cNvSpPr txBox="1">
            <a:spLocks/>
          </p:cNvSpPr>
          <p:nvPr/>
        </p:nvSpPr>
        <p:spPr>
          <a:xfrm>
            <a:off x="7240994" y="2601575"/>
            <a:ext cx="261380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最後に参加して</a:t>
            </a:r>
            <a:r>
              <a:rPr kumimoji="1" lang="ja-JP" altLang="en-US" sz="12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分かったこと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などを自由研究シートに書き込みます。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８枚全ての自由研究シートに記入が出来たら、模造紙に貼りつけて</a:t>
            </a:r>
            <a:r>
              <a:rPr kumimoji="1" lang="ja-JP" altLang="en-US" sz="12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夏休みの自由研究の完成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CDA6C70F-21EF-5D6A-71C3-82363FCADF13}"/>
              </a:ext>
            </a:extLst>
          </p:cNvPr>
          <p:cNvSpPr txBox="1">
            <a:spLocks/>
          </p:cNvSpPr>
          <p:nvPr/>
        </p:nvSpPr>
        <p:spPr>
          <a:xfrm>
            <a:off x="4143871" y="7262732"/>
            <a:ext cx="2405658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FCE8F9-9FCD-4125-982C-16293D546DC1}" type="slidenum">
              <a:rPr kumimoji="1" lang="ja-JP" altLang="en-US" sz="1400" smtClean="0"/>
              <a:pPr algn="ctr"/>
              <a:t>2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739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1A21AEF-1A04-E575-F158-BE27811643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44950" y="1591515"/>
            <a:ext cx="4045454" cy="5601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B497E41-1974-199D-C271-DAE3C1D1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887" y="3380545"/>
            <a:ext cx="1532903" cy="1080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15C4A41-AB3C-BA1C-B315-FA78382A4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44" y="4612573"/>
            <a:ext cx="1526446" cy="108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646B3A4-B361-599A-44B0-B314F5B1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4" y="5844600"/>
            <a:ext cx="1526446" cy="108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8186D93-D54F-AED2-C722-A8A0E86AA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894" y="2116689"/>
            <a:ext cx="1582310" cy="11196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3155F5A-3099-4068-135A-871910409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515" y="3301253"/>
            <a:ext cx="1577728" cy="11592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450E0AF-5DFF-5C91-B97C-1B9555EBC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400" y="4586541"/>
            <a:ext cx="1526446" cy="108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A82E3E2-F72E-8781-6B8A-5CC7067FE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125" y="5851341"/>
            <a:ext cx="1526761" cy="107935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EF7260C-7DFF-0CC3-287B-7E57F124F900}"/>
              </a:ext>
            </a:extLst>
          </p:cNvPr>
          <p:cNvSpPr txBox="1">
            <a:spLocks/>
          </p:cNvSpPr>
          <p:nvPr/>
        </p:nvSpPr>
        <p:spPr>
          <a:xfrm>
            <a:off x="2744804" y="3200584"/>
            <a:ext cx="534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30mm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3E76CC-DE93-7641-1B32-F4D3EFF21DBC}"/>
              </a:ext>
            </a:extLst>
          </p:cNvPr>
          <p:cNvSpPr txBox="1">
            <a:spLocks/>
          </p:cNvSpPr>
          <p:nvPr/>
        </p:nvSpPr>
        <p:spPr>
          <a:xfrm>
            <a:off x="1788451" y="500964"/>
            <a:ext cx="7129556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600" b="1" spc="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まとめ資料</a:t>
            </a:r>
            <a:r>
              <a:rPr kumimoji="1" lang="ja-JP" altLang="en-US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を作る！</a:t>
            </a:r>
            <a:r>
              <a:rPr kumimoji="1" lang="en-US" altLang="ja-JP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en-US" altLang="ja-JP" b="1" spc="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7D1BEE4-D248-BA1D-1BE8-6791EC901734}"/>
              </a:ext>
            </a:extLst>
          </p:cNvPr>
          <p:cNvSpPr txBox="1"/>
          <p:nvPr/>
        </p:nvSpPr>
        <p:spPr>
          <a:xfrm>
            <a:off x="3714516" y="1739662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自由研究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E94F5FD-45BB-D072-AD0D-9C1B9A79E07C}"/>
              </a:ext>
            </a:extLst>
          </p:cNvPr>
          <p:cNvSpPr txBox="1"/>
          <p:nvPr/>
        </p:nvSpPr>
        <p:spPr>
          <a:xfrm>
            <a:off x="5095261" y="1831103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□年□組　名前□□□□□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E5FB5D8-6E08-B6B1-ABA6-65BAE9249B18}"/>
              </a:ext>
            </a:extLst>
          </p:cNvPr>
          <p:cNvSpPr txBox="1"/>
          <p:nvPr/>
        </p:nvSpPr>
        <p:spPr>
          <a:xfrm>
            <a:off x="7843029" y="117477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模造紙</a:t>
            </a:r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C3A63FEA-C7E6-7844-D581-142E7CACB5F2}"/>
              </a:ext>
            </a:extLst>
          </p:cNvPr>
          <p:cNvSpPr/>
          <p:nvPr/>
        </p:nvSpPr>
        <p:spPr>
          <a:xfrm>
            <a:off x="6764935" y="1268952"/>
            <a:ext cx="1127417" cy="390691"/>
          </a:xfrm>
          <a:custGeom>
            <a:avLst/>
            <a:gdLst>
              <a:gd name="connsiteX0" fmla="*/ 0 w 1014984"/>
              <a:gd name="connsiteY0" fmla="*/ 356616 h 356616"/>
              <a:gd name="connsiteX1" fmla="*/ 0 w 1014984"/>
              <a:gd name="connsiteY1" fmla="*/ 0 h 356616"/>
              <a:gd name="connsiteX2" fmla="*/ 1014984 w 1014984"/>
              <a:gd name="connsiteY2" fmla="*/ 0 h 35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4984" h="356616">
                <a:moveTo>
                  <a:pt x="0" y="356616"/>
                </a:moveTo>
                <a:lnTo>
                  <a:pt x="0" y="0"/>
                </a:lnTo>
                <a:lnTo>
                  <a:pt x="1014984" y="0"/>
                </a:lnTo>
              </a:path>
            </a:pathLst>
          </a:custGeom>
          <a:noFill/>
          <a:ln>
            <a:solidFill>
              <a:srgbClr val="0070C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704E04D-7F37-826F-6DFD-4215856E712C}"/>
              </a:ext>
            </a:extLst>
          </p:cNvPr>
          <p:cNvSpPr txBox="1"/>
          <p:nvPr/>
        </p:nvSpPr>
        <p:spPr>
          <a:xfrm>
            <a:off x="7843028" y="172244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参加者様にてご記入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493A9B0-6875-FFDD-16B5-0B98CAFDBF43}"/>
              </a:ext>
            </a:extLst>
          </p:cNvPr>
          <p:cNvCxnSpPr>
            <a:cxnSpLocks/>
          </p:cNvCxnSpPr>
          <p:nvPr/>
        </p:nvCxnSpPr>
        <p:spPr>
          <a:xfrm>
            <a:off x="7541680" y="1819746"/>
            <a:ext cx="377966" cy="0"/>
          </a:xfrm>
          <a:prstGeom prst="line">
            <a:avLst/>
          </a:prstGeom>
          <a:ln w="127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A1114948-87DE-4CC6-06EF-FCD944DEF634}"/>
              </a:ext>
            </a:extLst>
          </p:cNvPr>
          <p:cNvSpPr/>
          <p:nvPr/>
        </p:nvSpPr>
        <p:spPr>
          <a:xfrm>
            <a:off x="7463677" y="1602364"/>
            <a:ext cx="72668" cy="448116"/>
          </a:xfrm>
          <a:custGeom>
            <a:avLst/>
            <a:gdLst>
              <a:gd name="connsiteX0" fmla="*/ 0 w 96890"/>
              <a:gd name="connsiteY0" fmla="*/ 0 h 763009"/>
              <a:gd name="connsiteX1" fmla="*/ 96890 w 96890"/>
              <a:gd name="connsiteY1" fmla="*/ 0 h 763009"/>
              <a:gd name="connsiteX2" fmla="*/ 96890 w 96890"/>
              <a:gd name="connsiteY2" fmla="*/ 763009 h 763009"/>
              <a:gd name="connsiteX3" fmla="*/ 0 w 96890"/>
              <a:gd name="connsiteY3" fmla="*/ 763009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90" h="763009">
                <a:moveTo>
                  <a:pt x="0" y="0"/>
                </a:moveTo>
                <a:lnTo>
                  <a:pt x="96890" y="0"/>
                </a:lnTo>
                <a:lnTo>
                  <a:pt x="96890" y="763009"/>
                </a:lnTo>
                <a:lnTo>
                  <a:pt x="0" y="763009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34C10D33-FE93-ECBF-F678-6ADF79477E79}"/>
              </a:ext>
            </a:extLst>
          </p:cNvPr>
          <p:cNvSpPr/>
          <p:nvPr/>
        </p:nvSpPr>
        <p:spPr>
          <a:xfrm flipH="1">
            <a:off x="3224738" y="1602364"/>
            <a:ext cx="72000" cy="540000"/>
          </a:xfrm>
          <a:custGeom>
            <a:avLst/>
            <a:gdLst>
              <a:gd name="connsiteX0" fmla="*/ 0 w 96890"/>
              <a:gd name="connsiteY0" fmla="*/ 0 h 763009"/>
              <a:gd name="connsiteX1" fmla="*/ 96890 w 96890"/>
              <a:gd name="connsiteY1" fmla="*/ 0 h 763009"/>
              <a:gd name="connsiteX2" fmla="*/ 96890 w 96890"/>
              <a:gd name="connsiteY2" fmla="*/ 763009 h 763009"/>
              <a:gd name="connsiteX3" fmla="*/ 0 w 96890"/>
              <a:gd name="connsiteY3" fmla="*/ 763009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90" h="763009">
                <a:moveTo>
                  <a:pt x="0" y="0"/>
                </a:moveTo>
                <a:lnTo>
                  <a:pt x="96890" y="0"/>
                </a:lnTo>
                <a:lnTo>
                  <a:pt x="96890" y="763009"/>
                </a:lnTo>
                <a:lnTo>
                  <a:pt x="0" y="763009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12DA3A9-5EBF-2A38-FF6C-1FF54B1DF781}"/>
              </a:ext>
            </a:extLst>
          </p:cNvPr>
          <p:cNvSpPr txBox="1"/>
          <p:nvPr/>
        </p:nvSpPr>
        <p:spPr>
          <a:xfrm>
            <a:off x="2684636" y="1748665"/>
            <a:ext cx="646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120mm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1B85B9F7-F29C-B71F-2684-DF1870FBD010}"/>
              </a:ext>
            </a:extLst>
          </p:cNvPr>
          <p:cNvSpPr/>
          <p:nvPr/>
        </p:nvSpPr>
        <p:spPr>
          <a:xfrm flipH="1">
            <a:off x="3224738" y="3227771"/>
            <a:ext cx="72000" cy="152484"/>
          </a:xfrm>
          <a:custGeom>
            <a:avLst/>
            <a:gdLst>
              <a:gd name="connsiteX0" fmla="*/ 0 w 96890"/>
              <a:gd name="connsiteY0" fmla="*/ 0 h 763009"/>
              <a:gd name="connsiteX1" fmla="*/ 96890 w 96890"/>
              <a:gd name="connsiteY1" fmla="*/ 0 h 763009"/>
              <a:gd name="connsiteX2" fmla="*/ 96890 w 96890"/>
              <a:gd name="connsiteY2" fmla="*/ 763009 h 763009"/>
              <a:gd name="connsiteX3" fmla="*/ 0 w 96890"/>
              <a:gd name="connsiteY3" fmla="*/ 763009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90" h="763009">
                <a:moveTo>
                  <a:pt x="0" y="0"/>
                </a:moveTo>
                <a:lnTo>
                  <a:pt x="96890" y="0"/>
                </a:lnTo>
                <a:lnTo>
                  <a:pt x="96890" y="763009"/>
                </a:lnTo>
                <a:lnTo>
                  <a:pt x="0" y="763009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3582762-9372-DBF1-C06C-96364FBE6D36}"/>
              </a:ext>
            </a:extLst>
          </p:cNvPr>
          <p:cNvSpPr txBox="1"/>
          <p:nvPr/>
        </p:nvSpPr>
        <p:spPr>
          <a:xfrm>
            <a:off x="2744804" y="4442380"/>
            <a:ext cx="534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30mm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04AD35F6-37F2-93F5-5870-0FE8A35DF547}"/>
              </a:ext>
            </a:extLst>
          </p:cNvPr>
          <p:cNvSpPr/>
          <p:nvPr/>
        </p:nvSpPr>
        <p:spPr>
          <a:xfrm flipH="1">
            <a:off x="3224738" y="4469567"/>
            <a:ext cx="72000" cy="152484"/>
          </a:xfrm>
          <a:custGeom>
            <a:avLst/>
            <a:gdLst>
              <a:gd name="connsiteX0" fmla="*/ 0 w 96890"/>
              <a:gd name="connsiteY0" fmla="*/ 0 h 763009"/>
              <a:gd name="connsiteX1" fmla="*/ 96890 w 96890"/>
              <a:gd name="connsiteY1" fmla="*/ 0 h 763009"/>
              <a:gd name="connsiteX2" fmla="*/ 96890 w 96890"/>
              <a:gd name="connsiteY2" fmla="*/ 763009 h 763009"/>
              <a:gd name="connsiteX3" fmla="*/ 0 w 96890"/>
              <a:gd name="connsiteY3" fmla="*/ 763009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90" h="763009">
                <a:moveTo>
                  <a:pt x="0" y="0"/>
                </a:moveTo>
                <a:lnTo>
                  <a:pt x="96890" y="0"/>
                </a:lnTo>
                <a:lnTo>
                  <a:pt x="96890" y="763009"/>
                </a:lnTo>
                <a:lnTo>
                  <a:pt x="0" y="763009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7E0880F-B5C6-6F09-78BE-A5200F535AF4}"/>
              </a:ext>
            </a:extLst>
          </p:cNvPr>
          <p:cNvSpPr txBox="1"/>
          <p:nvPr/>
        </p:nvSpPr>
        <p:spPr>
          <a:xfrm>
            <a:off x="2744804" y="5664136"/>
            <a:ext cx="534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30mm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AB3B0561-0B54-DE42-3884-75B3E814F670}"/>
              </a:ext>
            </a:extLst>
          </p:cNvPr>
          <p:cNvSpPr/>
          <p:nvPr/>
        </p:nvSpPr>
        <p:spPr>
          <a:xfrm flipH="1">
            <a:off x="3224738" y="5691323"/>
            <a:ext cx="72000" cy="152484"/>
          </a:xfrm>
          <a:custGeom>
            <a:avLst/>
            <a:gdLst>
              <a:gd name="connsiteX0" fmla="*/ 0 w 96890"/>
              <a:gd name="connsiteY0" fmla="*/ 0 h 763009"/>
              <a:gd name="connsiteX1" fmla="*/ 96890 w 96890"/>
              <a:gd name="connsiteY1" fmla="*/ 0 h 763009"/>
              <a:gd name="connsiteX2" fmla="*/ 96890 w 96890"/>
              <a:gd name="connsiteY2" fmla="*/ 763009 h 763009"/>
              <a:gd name="connsiteX3" fmla="*/ 0 w 96890"/>
              <a:gd name="connsiteY3" fmla="*/ 763009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90" h="763009">
                <a:moveTo>
                  <a:pt x="0" y="0"/>
                </a:moveTo>
                <a:lnTo>
                  <a:pt x="96890" y="0"/>
                </a:lnTo>
                <a:lnTo>
                  <a:pt x="96890" y="763009"/>
                </a:lnTo>
                <a:lnTo>
                  <a:pt x="0" y="763009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15C5BD51-8B32-23E4-955D-DEEEC27025E6}"/>
              </a:ext>
            </a:extLst>
          </p:cNvPr>
          <p:cNvSpPr/>
          <p:nvPr/>
        </p:nvSpPr>
        <p:spPr>
          <a:xfrm flipH="1">
            <a:off x="3224738" y="6927112"/>
            <a:ext cx="72000" cy="255442"/>
          </a:xfrm>
          <a:custGeom>
            <a:avLst/>
            <a:gdLst>
              <a:gd name="connsiteX0" fmla="*/ 0 w 96890"/>
              <a:gd name="connsiteY0" fmla="*/ 0 h 763009"/>
              <a:gd name="connsiteX1" fmla="*/ 96890 w 96890"/>
              <a:gd name="connsiteY1" fmla="*/ 0 h 763009"/>
              <a:gd name="connsiteX2" fmla="*/ 96890 w 96890"/>
              <a:gd name="connsiteY2" fmla="*/ 763009 h 763009"/>
              <a:gd name="connsiteX3" fmla="*/ 0 w 96890"/>
              <a:gd name="connsiteY3" fmla="*/ 763009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90" h="763009">
                <a:moveTo>
                  <a:pt x="0" y="0"/>
                </a:moveTo>
                <a:lnTo>
                  <a:pt x="96890" y="0"/>
                </a:lnTo>
                <a:lnTo>
                  <a:pt x="96890" y="763009"/>
                </a:lnTo>
                <a:lnTo>
                  <a:pt x="0" y="763009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A5F5159-9347-8DE4-51E3-94AB0596065E}"/>
              </a:ext>
            </a:extLst>
          </p:cNvPr>
          <p:cNvSpPr txBox="1"/>
          <p:nvPr/>
        </p:nvSpPr>
        <p:spPr>
          <a:xfrm>
            <a:off x="3298883" y="1273420"/>
            <a:ext cx="594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70mm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0E21E3A3-62F4-0441-2BAE-72B05780CF98}"/>
              </a:ext>
            </a:extLst>
          </p:cNvPr>
          <p:cNvSpPr/>
          <p:nvPr/>
        </p:nvSpPr>
        <p:spPr>
          <a:xfrm rot="5400000" flipH="1">
            <a:off x="3505186" y="1330433"/>
            <a:ext cx="72000" cy="360000"/>
          </a:xfrm>
          <a:custGeom>
            <a:avLst/>
            <a:gdLst>
              <a:gd name="connsiteX0" fmla="*/ 0 w 96890"/>
              <a:gd name="connsiteY0" fmla="*/ 0 h 763009"/>
              <a:gd name="connsiteX1" fmla="*/ 96890 w 96890"/>
              <a:gd name="connsiteY1" fmla="*/ 0 h 763009"/>
              <a:gd name="connsiteX2" fmla="*/ 96890 w 96890"/>
              <a:gd name="connsiteY2" fmla="*/ 763009 h 763009"/>
              <a:gd name="connsiteX3" fmla="*/ 0 w 96890"/>
              <a:gd name="connsiteY3" fmla="*/ 763009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90" h="763009">
                <a:moveTo>
                  <a:pt x="0" y="0"/>
                </a:moveTo>
                <a:lnTo>
                  <a:pt x="96890" y="0"/>
                </a:lnTo>
                <a:lnTo>
                  <a:pt x="96890" y="763009"/>
                </a:lnTo>
                <a:lnTo>
                  <a:pt x="0" y="763009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C81746E-6A55-2621-6F02-55DDC2E636F7}"/>
              </a:ext>
            </a:extLst>
          </p:cNvPr>
          <p:cNvSpPr txBox="1"/>
          <p:nvPr/>
        </p:nvSpPr>
        <p:spPr>
          <a:xfrm>
            <a:off x="6942867" y="1273420"/>
            <a:ext cx="594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70mm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2A0DF7E0-A8E4-C4C7-3C13-4ECB4A3EF566}"/>
              </a:ext>
            </a:extLst>
          </p:cNvPr>
          <p:cNvSpPr/>
          <p:nvPr/>
        </p:nvSpPr>
        <p:spPr>
          <a:xfrm rot="5400000" flipH="1">
            <a:off x="7149170" y="1330433"/>
            <a:ext cx="72000" cy="360000"/>
          </a:xfrm>
          <a:custGeom>
            <a:avLst/>
            <a:gdLst>
              <a:gd name="connsiteX0" fmla="*/ 0 w 96890"/>
              <a:gd name="connsiteY0" fmla="*/ 0 h 763009"/>
              <a:gd name="connsiteX1" fmla="*/ 96890 w 96890"/>
              <a:gd name="connsiteY1" fmla="*/ 0 h 763009"/>
              <a:gd name="connsiteX2" fmla="*/ 96890 w 96890"/>
              <a:gd name="connsiteY2" fmla="*/ 763009 h 763009"/>
              <a:gd name="connsiteX3" fmla="*/ 0 w 96890"/>
              <a:gd name="connsiteY3" fmla="*/ 763009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90" h="763009">
                <a:moveTo>
                  <a:pt x="0" y="0"/>
                </a:moveTo>
                <a:lnTo>
                  <a:pt x="96890" y="0"/>
                </a:lnTo>
                <a:lnTo>
                  <a:pt x="96890" y="763009"/>
                </a:lnTo>
                <a:lnTo>
                  <a:pt x="0" y="763009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5293C948-4419-F1E7-1585-5FEE239959BA}"/>
              </a:ext>
            </a:extLst>
          </p:cNvPr>
          <p:cNvSpPr/>
          <p:nvPr/>
        </p:nvSpPr>
        <p:spPr>
          <a:xfrm>
            <a:off x="7463677" y="2114428"/>
            <a:ext cx="72000" cy="4748150"/>
          </a:xfrm>
          <a:custGeom>
            <a:avLst/>
            <a:gdLst>
              <a:gd name="connsiteX0" fmla="*/ 0 w 96890"/>
              <a:gd name="connsiteY0" fmla="*/ 0 h 763009"/>
              <a:gd name="connsiteX1" fmla="*/ 96890 w 96890"/>
              <a:gd name="connsiteY1" fmla="*/ 0 h 763009"/>
              <a:gd name="connsiteX2" fmla="*/ 96890 w 96890"/>
              <a:gd name="connsiteY2" fmla="*/ 763009 h 763009"/>
              <a:gd name="connsiteX3" fmla="*/ 0 w 96890"/>
              <a:gd name="connsiteY3" fmla="*/ 763009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90" h="763009">
                <a:moveTo>
                  <a:pt x="0" y="0"/>
                </a:moveTo>
                <a:lnTo>
                  <a:pt x="96890" y="0"/>
                </a:lnTo>
                <a:lnTo>
                  <a:pt x="96890" y="763009"/>
                </a:lnTo>
                <a:lnTo>
                  <a:pt x="0" y="763009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35F26D0B-6734-4785-73F9-755826B7108D}"/>
              </a:ext>
            </a:extLst>
          </p:cNvPr>
          <p:cNvSpPr txBox="1"/>
          <p:nvPr/>
        </p:nvSpPr>
        <p:spPr>
          <a:xfrm>
            <a:off x="7843028" y="4319341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自由研究シート（</a:t>
            </a:r>
            <a:r>
              <a:rPr kumimoji="1" lang="en-US" altLang="ja-JP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A4</a:t>
            </a:r>
            <a:r>
              <a:rPr kumimoji="1"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枚を貼りつける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7F36FC4-6711-9D5E-D49B-10733B61F541}"/>
              </a:ext>
            </a:extLst>
          </p:cNvPr>
          <p:cNvSpPr txBox="1"/>
          <p:nvPr/>
        </p:nvSpPr>
        <p:spPr>
          <a:xfrm>
            <a:off x="2744804" y="6956869"/>
            <a:ext cx="534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41mm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1" name="図 120" descr="図形, アイコン&#10;&#10;自動的に生成された説明">
            <a:extLst>
              <a:ext uri="{FF2B5EF4-FFF2-40B4-BE49-F238E27FC236}">
                <a16:creationId xmlns:a16="http://schemas.microsoft.com/office/drawing/2014/main" id="{F128AF0B-63EA-FE6F-89FF-FFD253DA66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80" y="2499240"/>
            <a:ext cx="1505555" cy="1570378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0CDF688F-3B6E-E2C4-302E-E3C0F41F0FAE}"/>
              </a:ext>
            </a:extLst>
          </p:cNvPr>
          <p:cNvSpPr txBox="1"/>
          <p:nvPr/>
        </p:nvSpPr>
        <p:spPr>
          <a:xfrm>
            <a:off x="7616633" y="1388644"/>
            <a:ext cx="3075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一般的なサイズ：Ｗ</a:t>
            </a:r>
            <a:r>
              <a:rPr kumimoji="1" lang="en-US" altLang="ja-JP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788m</a:t>
            </a:r>
            <a:r>
              <a:rPr kumimoji="1" lang="ja-JP" altLang="en-US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ｍ </a:t>
            </a:r>
            <a:r>
              <a:rPr kumimoji="1" lang="en-US" altLang="ja-JP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× H1091mm</a:t>
            </a:r>
            <a:endParaRPr kumimoji="1" lang="ja-JP" altLang="en-US" sz="1050" b="1" dirty="0">
              <a:highlight>
                <a:srgbClr val="FFF2CC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EEC7CD2B-13C2-9AE2-B994-77C3432B9940}"/>
              </a:ext>
            </a:extLst>
          </p:cNvPr>
          <p:cNvSpPr txBox="1"/>
          <p:nvPr/>
        </p:nvSpPr>
        <p:spPr>
          <a:xfrm>
            <a:off x="7836204" y="4759796"/>
            <a:ext cx="30683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A4</a:t>
            </a:r>
            <a:r>
              <a:rPr kumimoji="1" lang="ja-JP" altLang="en-US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サイズ：Ｗ</a:t>
            </a:r>
            <a:r>
              <a:rPr kumimoji="1" lang="en-US" altLang="ja-JP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297</a:t>
            </a:r>
            <a:r>
              <a:rPr kumimoji="1" lang="ja-JP" altLang="en-US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ｍｍ </a:t>
            </a:r>
            <a:r>
              <a:rPr kumimoji="1" lang="en-US" altLang="ja-JP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kumimoji="1" lang="ja-JP" altLang="en-US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050" b="1" dirty="0">
                <a:highlight>
                  <a:srgbClr val="FFF2CC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H210mm</a:t>
            </a:r>
            <a:endParaRPr kumimoji="1" lang="ja-JP" altLang="en-US" sz="1050" b="1" dirty="0">
              <a:highlight>
                <a:srgbClr val="FFF2CC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BED193C7-1E08-F837-159D-6C21F382E0E1}"/>
              </a:ext>
            </a:extLst>
          </p:cNvPr>
          <p:cNvSpPr>
            <a:spLocks/>
          </p:cNvSpPr>
          <p:nvPr/>
        </p:nvSpPr>
        <p:spPr>
          <a:xfrm flipH="1">
            <a:off x="417248" y="1217328"/>
            <a:ext cx="1815071" cy="1323406"/>
          </a:xfrm>
          <a:custGeom>
            <a:avLst/>
            <a:gdLst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8235 h 1863090"/>
              <a:gd name="connsiteX1" fmla="*/ 2337473 w 2609977"/>
              <a:gd name="connsiteY1" fmla="*/ 4012 h 1863090"/>
              <a:gd name="connsiteX2" fmla="*/ 2567587 w 2609977"/>
              <a:gd name="connsiteY2" fmla="*/ 240182 h 1863090"/>
              <a:gd name="connsiteX3" fmla="*/ 2609977 w 2609977"/>
              <a:gd name="connsiteY3" fmla="*/ 1100081 h 1863090"/>
              <a:gd name="connsiteX4" fmla="*/ 2270861 w 2609977"/>
              <a:gd name="connsiteY4" fmla="*/ 1632977 h 1863090"/>
              <a:gd name="connsiteX5" fmla="*/ 1441240 w 2609977"/>
              <a:gd name="connsiteY5" fmla="*/ 1681422 h 1863090"/>
              <a:gd name="connsiteX6" fmla="*/ 1465463 w 2609977"/>
              <a:gd name="connsiteY6" fmla="*/ 1863090 h 1863090"/>
              <a:gd name="connsiteX7" fmla="*/ 1301961 w 2609977"/>
              <a:gd name="connsiteY7" fmla="*/ 1729867 h 1863090"/>
              <a:gd name="connsiteX8" fmla="*/ 1017346 w 2609977"/>
              <a:gd name="connsiteY8" fmla="*/ 1687477 h 1863090"/>
              <a:gd name="connsiteX9" fmla="*/ 302782 w 2609977"/>
              <a:gd name="connsiteY9" fmla="*/ 1687477 h 1863090"/>
              <a:gd name="connsiteX10" fmla="*/ 0 w 2609977"/>
              <a:gd name="connsiteY10" fmla="*/ 1269639 h 1863090"/>
              <a:gd name="connsiteX11" fmla="*/ 90835 w 2609977"/>
              <a:gd name="connsiteY11" fmla="*/ 276516 h 1863090"/>
              <a:gd name="connsiteX12" fmla="*/ 302782 w 2609977"/>
              <a:gd name="connsiteY12" fmla="*/ 28235 h 1863090"/>
              <a:gd name="connsiteX0" fmla="*/ 302782 w 2609977"/>
              <a:gd name="connsiteY0" fmla="*/ 31812 h 1866667"/>
              <a:gd name="connsiteX1" fmla="*/ 2337473 w 2609977"/>
              <a:gd name="connsiteY1" fmla="*/ 7589 h 1866667"/>
              <a:gd name="connsiteX2" fmla="*/ 2567587 w 2609977"/>
              <a:gd name="connsiteY2" fmla="*/ 243759 h 1866667"/>
              <a:gd name="connsiteX3" fmla="*/ 2609977 w 2609977"/>
              <a:gd name="connsiteY3" fmla="*/ 1103658 h 1866667"/>
              <a:gd name="connsiteX4" fmla="*/ 2270861 w 2609977"/>
              <a:gd name="connsiteY4" fmla="*/ 1636554 h 1866667"/>
              <a:gd name="connsiteX5" fmla="*/ 1441240 w 2609977"/>
              <a:gd name="connsiteY5" fmla="*/ 1684999 h 1866667"/>
              <a:gd name="connsiteX6" fmla="*/ 1465463 w 2609977"/>
              <a:gd name="connsiteY6" fmla="*/ 1866667 h 1866667"/>
              <a:gd name="connsiteX7" fmla="*/ 1301961 w 2609977"/>
              <a:gd name="connsiteY7" fmla="*/ 1733444 h 1866667"/>
              <a:gd name="connsiteX8" fmla="*/ 1017346 w 2609977"/>
              <a:gd name="connsiteY8" fmla="*/ 1691054 h 1866667"/>
              <a:gd name="connsiteX9" fmla="*/ 302782 w 2609977"/>
              <a:gd name="connsiteY9" fmla="*/ 1691054 h 1866667"/>
              <a:gd name="connsiteX10" fmla="*/ 0 w 2609977"/>
              <a:gd name="connsiteY10" fmla="*/ 1273216 h 1866667"/>
              <a:gd name="connsiteX11" fmla="*/ 90835 w 2609977"/>
              <a:gd name="connsiteY11" fmla="*/ 280093 h 1866667"/>
              <a:gd name="connsiteX12" fmla="*/ 302782 w 2609977"/>
              <a:gd name="connsiteY12" fmla="*/ 31812 h 1866667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09977"/>
              <a:gd name="connsiteY0" fmla="*/ 24223 h 1859078"/>
              <a:gd name="connsiteX1" fmla="*/ 2337473 w 2609977"/>
              <a:gd name="connsiteY1" fmla="*/ 0 h 1859078"/>
              <a:gd name="connsiteX2" fmla="*/ 2567587 w 2609977"/>
              <a:gd name="connsiteY2" fmla="*/ 236170 h 1859078"/>
              <a:gd name="connsiteX3" fmla="*/ 2609977 w 2609977"/>
              <a:gd name="connsiteY3" fmla="*/ 1096069 h 1859078"/>
              <a:gd name="connsiteX4" fmla="*/ 2270861 w 2609977"/>
              <a:gd name="connsiteY4" fmla="*/ 1628965 h 1859078"/>
              <a:gd name="connsiteX5" fmla="*/ 1441240 w 2609977"/>
              <a:gd name="connsiteY5" fmla="*/ 1677410 h 1859078"/>
              <a:gd name="connsiteX6" fmla="*/ 1465463 w 2609977"/>
              <a:gd name="connsiteY6" fmla="*/ 1859078 h 1859078"/>
              <a:gd name="connsiteX7" fmla="*/ 1301961 w 2609977"/>
              <a:gd name="connsiteY7" fmla="*/ 1725855 h 1859078"/>
              <a:gd name="connsiteX8" fmla="*/ 1017346 w 2609977"/>
              <a:gd name="connsiteY8" fmla="*/ 1683465 h 1859078"/>
              <a:gd name="connsiteX9" fmla="*/ 302782 w 2609977"/>
              <a:gd name="connsiteY9" fmla="*/ 1683465 h 1859078"/>
              <a:gd name="connsiteX10" fmla="*/ 0 w 2609977"/>
              <a:gd name="connsiteY10" fmla="*/ 1265627 h 1859078"/>
              <a:gd name="connsiteX11" fmla="*/ 90835 w 2609977"/>
              <a:gd name="connsiteY11" fmla="*/ 272504 h 1859078"/>
              <a:gd name="connsiteX12" fmla="*/ 302782 w 2609977"/>
              <a:gd name="connsiteY12" fmla="*/ 24223 h 1859078"/>
              <a:gd name="connsiteX0" fmla="*/ 302782 w 2610283"/>
              <a:gd name="connsiteY0" fmla="*/ 24223 h 1859078"/>
              <a:gd name="connsiteX1" fmla="*/ 2337473 w 2610283"/>
              <a:gd name="connsiteY1" fmla="*/ 0 h 1859078"/>
              <a:gd name="connsiteX2" fmla="*/ 2567587 w 2610283"/>
              <a:gd name="connsiteY2" fmla="*/ 236170 h 1859078"/>
              <a:gd name="connsiteX3" fmla="*/ 2609977 w 2610283"/>
              <a:gd name="connsiteY3" fmla="*/ 1096069 h 1859078"/>
              <a:gd name="connsiteX4" fmla="*/ 2270861 w 2610283"/>
              <a:gd name="connsiteY4" fmla="*/ 1628965 h 1859078"/>
              <a:gd name="connsiteX5" fmla="*/ 1441240 w 2610283"/>
              <a:gd name="connsiteY5" fmla="*/ 1677410 h 1859078"/>
              <a:gd name="connsiteX6" fmla="*/ 1465463 w 2610283"/>
              <a:gd name="connsiteY6" fmla="*/ 1859078 h 1859078"/>
              <a:gd name="connsiteX7" fmla="*/ 1301961 w 2610283"/>
              <a:gd name="connsiteY7" fmla="*/ 1725855 h 1859078"/>
              <a:gd name="connsiteX8" fmla="*/ 1017346 w 2610283"/>
              <a:gd name="connsiteY8" fmla="*/ 1683465 h 1859078"/>
              <a:gd name="connsiteX9" fmla="*/ 302782 w 2610283"/>
              <a:gd name="connsiteY9" fmla="*/ 1683465 h 1859078"/>
              <a:gd name="connsiteX10" fmla="*/ 0 w 2610283"/>
              <a:gd name="connsiteY10" fmla="*/ 1265627 h 1859078"/>
              <a:gd name="connsiteX11" fmla="*/ 90835 w 2610283"/>
              <a:gd name="connsiteY11" fmla="*/ 272504 h 1859078"/>
              <a:gd name="connsiteX12" fmla="*/ 302782 w 2610283"/>
              <a:gd name="connsiteY12" fmla="*/ 24223 h 1859078"/>
              <a:gd name="connsiteX0" fmla="*/ 302782 w 2610291"/>
              <a:gd name="connsiteY0" fmla="*/ 24223 h 1859078"/>
              <a:gd name="connsiteX1" fmla="*/ 2337473 w 2610291"/>
              <a:gd name="connsiteY1" fmla="*/ 0 h 1859078"/>
              <a:gd name="connsiteX2" fmla="*/ 2567587 w 2610291"/>
              <a:gd name="connsiteY2" fmla="*/ 236170 h 1859078"/>
              <a:gd name="connsiteX3" fmla="*/ 2609977 w 2610291"/>
              <a:gd name="connsiteY3" fmla="*/ 1096069 h 1859078"/>
              <a:gd name="connsiteX4" fmla="*/ 2277012 w 2610291"/>
              <a:gd name="connsiteY4" fmla="*/ 1628965 h 1859078"/>
              <a:gd name="connsiteX5" fmla="*/ 1441240 w 2610291"/>
              <a:gd name="connsiteY5" fmla="*/ 1677410 h 1859078"/>
              <a:gd name="connsiteX6" fmla="*/ 1465463 w 2610291"/>
              <a:gd name="connsiteY6" fmla="*/ 1859078 h 1859078"/>
              <a:gd name="connsiteX7" fmla="*/ 1301961 w 2610291"/>
              <a:gd name="connsiteY7" fmla="*/ 1725855 h 1859078"/>
              <a:gd name="connsiteX8" fmla="*/ 1017346 w 2610291"/>
              <a:gd name="connsiteY8" fmla="*/ 1683465 h 1859078"/>
              <a:gd name="connsiteX9" fmla="*/ 302782 w 2610291"/>
              <a:gd name="connsiteY9" fmla="*/ 1683465 h 1859078"/>
              <a:gd name="connsiteX10" fmla="*/ 0 w 2610291"/>
              <a:gd name="connsiteY10" fmla="*/ 1265627 h 1859078"/>
              <a:gd name="connsiteX11" fmla="*/ 90835 w 2610291"/>
              <a:gd name="connsiteY11" fmla="*/ 272504 h 1859078"/>
              <a:gd name="connsiteX12" fmla="*/ 302782 w 2610291"/>
              <a:gd name="connsiteY12" fmla="*/ 24223 h 1859078"/>
              <a:gd name="connsiteX0" fmla="*/ 302782 w 2610556"/>
              <a:gd name="connsiteY0" fmla="*/ 24223 h 1859078"/>
              <a:gd name="connsiteX1" fmla="*/ 2337473 w 2610556"/>
              <a:gd name="connsiteY1" fmla="*/ 0 h 1859078"/>
              <a:gd name="connsiteX2" fmla="*/ 2567587 w 2610556"/>
              <a:gd name="connsiteY2" fmla="*/ 236170 h 1859078"/>
              <a:gd name="connsiteX3" fmla="*/ 2609977 w 2610556"/>
              <a:gd name="connsiteY3" fmla="*/ 1096069 h 1859078"/>
              <a:gd name="connsiteX4" fmla="*/ 2277012 w 2610556"/>
              <a:gd name="connsiteY4" fmla="*/ 1628965 h 1859078"/>
              <a:gd name="connsiteX5" fmla="*/ 1441240 w 2610556"/>
              <a:gd name="connsiteY5" fmla="*/ 1677410 h 1859078"/>
              <a:gd name="connsiteX6" fmla="*/ 1465463 w 2610556"/>
              <a:gd name="connsiteY6" fmla="*/ 1859078 h 1859078"/>
              <a:gd name="connsiteX7" fmla="*/ 1301961 w 2610556"/>
              <a:gd name="connsiteY7" fmla="*/ 1725855 h 1859078"/>
              <a:gd name="connsiteX8" fmla="*/ 1017346 w 2610556"/>
              <a:gd name="connsiteY8" fmla="*/ 1683465 h 1859078"/>
              <a:gd name="connsiteX9" fmla="*/ 302782 w 2610556"/>
              <a:gd name="connsiteY9" fmla="*/ 1683465 h 1859078"/>
              <a:gd name="connsiteX10" fmla="*/ 0 w 2610556"/>
              <a:gd name="connsiteY10" fmla="*/ 1265627 h 1859078"/>
              <a:gd name="connsiteX11" fmla="*/ 90835 w 2610556"/>
              <a:gd name="connsiteY11" fmla="*/ 272504 h 1859078"/>
              <a:gd name="connsiteX12" fmla="*/ 302782 w 2610556"/>
              <a:gd name="connsiteY12" fmla="*/ 24223 h 1859078"/>
              <a:gd name="connsiteX0" fmla="*/ 302782 w 2610316"/>
              <a:gd name="connsiteY0" fmla="*/ 24223 h 1859078"/>
              <a:gd name="connsiteX1" fmla="*/ 2337473 w 2610316"/>
              <a:gd name="connsiteY1" fmla="*/ 0 h 1859078"/>
              <a:gd name="connsiteX2" fmla="*/ 2567587 w 2610316"/>
              <a:gd name="connsiteY2" fmla="*/ 236170 h 1859078"/>
              <a:gd name="connsiteX3" fmla="*/ 2609977 w 2610316"/>
              <a:gd name="connsiteY3" fmla="*/ 1096069 h 1859078"/>
              <a:gd name="connsiteX4" fmla="*/ 2184752 w 2610316"/>
              <a:gd name="connsiteY4" fmla="*/ 1653568 h 1859078"/>
              <a:gd name="connsiteX5" fmla="*/ 1441240 w 2610316"/>
              <a:gd name="connsiteY5" fmla="*/ 1677410 h 1859078"/>
              <a:gd name="connsiteX6" fmla="*/ 1465463 w 2610316"/>
              <a:gd name="connsiteY6" fmla="*/ 1859078 h 1859078"/>
              <a:gd name="connsiteX7" fmla="*/ 1301961 w 2610316"/>
              <a:gd name="connsiteY7" fmla="*/ 1725855 h 1859078"/>
              <a:gd name="connsiteX8" fmla="*/ 1017346 w 2610316"/>
              <a:gd name="connsiteY8" fmla="*/ 1683465 h 1859078"/>
              <a:gd name="connsiteX9" fmla="*/ 302782 w 2610316"/>
              <a:gd name="connsiteY9" fmla="*/ 1683465 h 1859078"/>
              <a:gd name="connsiteX10" fmla="*/ 0 w 2610316"/>
              <a:gd name="connsiteY10" fmla="*/ 1265627 h 1859078"/>
              <a:gd name="connsiteX11" fmla="*/ 90835 w 2610316"/>
              <a:gd name="connsiteY11" fmla="*/ 272504 h 1859078"/>
              <a:gd name="connsiteX12" fmla="*/ 302782 w 2610316"/>
              <a:gd name="connsiteY12" fmla="*/ 24223 h 1859078"/>
              <a:gd name="connsiteX0" fmla="*/ 302782 w 2610316"/>
              <a:gd name="connsiteY0" fmla="*/ 24223 h 1859078"/>
              <a:gd name="connsiteX1" fmla="*/ 2337473 w 2610316"/>
              <a:gd name="connsiteY1" fmla="*/ 0 h 1859078"/>
              <a:gd name="connsiteX2" fmla="*/ 2567587 w 2610316"/>
              <a:gd name="connsiteY2" fmla="*/ 236170 h 1859078"/>
              <a:gd name="connsiteX3" fmla="*/ 2609977 w 2610316"/>
              <a:gd name="connsiteY3" fmla="*/ 1096069 h 1859078"/>
              <a:gd name="connsiteX4" fmla="*/ 2184752 w 2610316"/>
              <a:gd name="connsiteY4" fmla="*/ 1653568 h 1859078"/>
              <a:gd name="connsiteX5" fmla="*/ 1441240 w 2610316"/>
              <a:gd name="connsiteY5" fmla="*/ 1677410 h 1859078"/>
              <a:gd name="connsiteX6" fmla="*/ 1465463 w 2610316"/>
              <a:gd name="connsiteY6" fmla="*/ 1859078 h 1859078"/>
              <a:gd name="connsiteX7" fmla="*/ 1301961 w 2610316"/>
              <a:gd name="connsiteY7" fmla="*/ 1725855 h 1859078"/>
              <a:gd name="connsiteX8" fmla="*/ 1017346 w 2610316"/>
              <a:gd name="connsiteY8" fmla="*/ 1683465 h 1859078"/>
              <a:gd name="connsiteX9" fmla="*/ 302782 w 2610316"/>
              <a:gd name="connsiteY9" fmla="*/ 1683465 h 1859078"/>
              <a:gd name="connsiteX10" fmla="*/ 0 w 2610316"/>
              <a:gd name="connsiteY10" fmla="*/ 1265627 h 1859078"/>
              <a:gd name="connsiteX11" fmla="*/ 90835 w 2610316"/>
              <a:gd name="connsiteY11" fmla="*/ 272504 h 1859078"/>
              <a:gd name="connsiteX12" fmla="*/ 302782 w 2610316"/>
              <a:gd name="connsiteY12" fmla="*/ 24223 h 1859078"/>
              <a:gd name="connsiteX0" fmla="*/ 302782 w 2610462"/>
              <a:gd name="connsiteY0" fmla="*/ 24223 h 1859078"/>
              <a:gd name="connsiteX1" fmla="*/ 2337473 w 2610462"/>
              <a:gd name="connsiteY1" fmla="*/ 0 h 1859078"/>
              <a:gd name="connsiteX2" fmla="*/ 2567587 w 2610462"/>
              <a:gd name="connsiteY2" fmla="*/ 236170 h 1859078"/>
              <a:gd name="connsiteX3" fmla="*/ 2609977 w 2610462"/>
              <a:gd name="connsiteY3" fmla="*/ 1096069 h 1859078"/>
              <a:gd name="connsiteX4" fmla="*/ 2184752 w 2610462"/>
              <a:gd name="connsiteY4" fmla="*/ 1653568 h 1859078"/>
              <a:gd name="connsiteX5" fmla="*/ 1441240 w 2610462"/>
              <a:gd name="connsiteY5" fmla="*/ 1677410 h 1859078"/>
              <a:gd name="connsiteX6" fmla="*/ 1465463 w 2610462"/>
              <a:gd name="connsiteY6" fmla="*/ 1859078 h 1859078"/>
              <a:gd name="connsiteX7" fmla="*/ 1301961 w 2610462"/>
              <a:gd name="connsiteY7" fmla="*/ 1725855 h 1859078"/>
              <a:gd name="connsiteX8" fmla="*/ 1017346 w 2610462"/>
              <a:gd name="connsiteY8" fmla="*/ 1683465 h 1859078"/>
              <a:gd name="connsiteX9" fmla="*/ 302782 w 2610462"/>
              <a:gd name="connsiteY9" fmla="*/ 1683465 h 1859078"/>
              <a:gd name="connsiteX10" fmla="*/ 0 w 2610462"/>
              <a:gd name="connsiteY10" fmla="*/ 1265627 h 1859078"/>
              <a:gd name="connsiteX11" fmla="*/ 90835 w 2610462"/>
              <a:gd name="connsiteY11" fmla="*/ 272504 h 1859078"/>
              <a:gd name="connsiteX12" fmla="*/ 302782 w 2610462"/>
              <a:gd name="connsiteY12" fmla="*/ 24223 h 1859078"/>
              <a:gd name="connsiteX0" fmla="*/ 302782 w 2610462"/>
              <a:gd name="connsiteY0" fmla="*/ 24223 h 1941087"/>
              <a:gd name="connsiteX1" fmla="*/ 2337473 w 2610462"/>
              <a:gd name="connsiteY1" fmla="*/ 0 h 1941087"/>
              <a:gd name="connsiteX2" fmla="*/ 2567587 w 2610462"/>
              <a:gd name="connsiteY2" fmla="*/ 236170 h 1941087"/>
              <a:gd name="connsiteX3" fmla="*/ 2609977 w 2610462"/>
              <a:gd name="connsiteY3" fmla="*/ 1096069 h 1941087"/>
              <a:gd name="connsiteX4" fmla="*/ 2184752 w 2610462"/>
              <a:gd name="connsiteY4" fmla="*/ 1653568 h 1941087"/>
              <a:gd name="connsiteX5" fmla="*/ 1441240 w 2610462"/>
              <a:gd name="connsiteY5" fmla="*/ 1677410 h 1941087"/>
              <a:gd name="connsiteX6" fmla="*/ 1430609 w 2610462"/>
              <a:gd name="connsiteY6" fmla="*/ 1941087 h 1941087"/>
              <a:gd name="connsiteX7" fmla="*/ 1301961 w 2610462"/>
              <a:gd name="connsiteY7" fmla="*/ 1725855 h 1941087"/>
              <a:gd name="connsiteX8" fmla="*/ 1017346 w 2610462"/>
              <a:gd name="connsiteY8" fmla="*/ 1683465 h 1941087"/>
              <a:gd name="connsiteX9" fmla="*/ 302782 w 2610462"/>
              <a:gd name="connsiteY9" fmla="*/ 1683465 h 1941087"/>
              <a:gd name="connsiteX10" fmla="*/ 0 w 2610462"/>
              <a:gd name="connsiteY10" fmla="*/ 1265627 h 1941087"/>
              <a:gd name="connsiteX11" fmla="*/ 90835 w 2610462"/>
              <a:gd name="connsiteY11" fmla="*/ 272504 h 1941087"/>
              <a:gd name="connsiteX12" fmla="*/ 302782 w 2610462"/>
              <a:gd name="connsiteY12" fmla="*/ 24223 h 1941087"/>
              <a:gd name="connsiteX0" fmla="*/ 302782 w 2610462"/>
              <a:gd name="connsiteY0" fmla="*/ 24223 h 1902133"/>
              <a:gd name="connsiteX1" fmla="*/ 2337473 w 2610462"/>
              <a:gd name="connsiteY1" fmla="*/ 0 h 1902133"/>
              <a:gd name="connsiteX2" fmla="*/ 2567587 w 2610462"/>
              <a:gd name="connsiteY2" fmla="*/ 236170 h 1902133"/>
              <a:gd name="connsiteX3" fmla="*/ 2609977 w 2610462"/>
              <a:gd name="connsiteY3" fmla="*/ 1096069 h 1902133"/>
              <a:gd name="connsiteX4" fmla="*/ 2184752 w 2610462"/>
              <a:gd name="connsiteY4" fmla="*/ 1653568 h 1902133"/>
              <a:gd name="connsiteX5" fmla="*/ 1441240 w 2610462"/>
              <a:gd name="connsiteY5" fmla="*/ 1677410 h 1902133"/>
              <a:gd name="connsiteX6" fmla="*/ 1473664 w 2610462"/>
              <a:gd name="connsiteY6" fmla="*/ 1902133 h 1902133"/>
              <a:gd name="connsiteX7" fmla="*/ 1301961 w 2610462"/>
              <a:gd name="connsiteY7" fmla="*/ 1725855 h 1902133"/>
              <a:gd name="connsiteX8" fmla="*/ 1017346 w 2610462"/>
              <a:gd name="connsiteY8" fmla="*/ 1683465 h 1902133"/>
              <a:gd name="connsiteX9" fmla="*/ 302782 w 2610462"/>
              <a:gd name="connsiteY9" fmla="*/ 1683465 h 1902133"/>
              <a:gd name="connsiteX10" fmla="*/ 0 w 2610462"/>
              <a:gd name="connsiteY10" fmla="*/ 1265627 h 1902133"/>
              <a:gd name="connsiteX11" fmla="*/ 90835 w 2610462"/>
              <a:gd name="connsiteY11" fmla="*/ 272504 h 1902133"/>
              <a:gd name="connsiteX12" fmla="*/ 302782 w 2610462"/>
              <a:gd name="connsiteY12" fmla="*/ 24223 h 1902133"/>
              <a:gd name="connsiteX0" fmla="*/ 302782 w 2610462"/>
              <a:gd name="connsiteY0" fmla="*/ 24223 h 1902133"/>
              <a:gd name="connsiteX1" fmla="*/ 2337473 w 2610462"/>
              <a:gd name="connsiteY1" fmla="*/ 0 h 1902133"/>
              <a:gd name="connsiteX2" fmla="*/ 2567587 w 2610462"/>
              <a:gd name="connsiteY2" fmla="*/ 236170 h 1902133"/>
              <a:gd name="connsiteX3" fmla="*/ 2609977 w 2610462"/>
              <a:gd name="connsiteY3" fmla="*/ 1096069 h 1902133"/>
              <a:gd name="connsiteX4" fmla="*/ 2184752 w 2610462"/>
              <a:gd name="connsiteY4" fmla="*/ 1653568 h 1902133"/>
              <a:gd name="connsiteX5" fmla="*/ 1441240 w 2610462"/>
              <a:gd name="connsiteY5" fmla="*/ 1677410 h 1902133"/>
              <a:gd name="connsiteX6" fmla="*/ 1473664 w 2610462"/>
              <a:gd name="connsiteY6" fmla="*/ 1902133 h 1902133"/>
              <a:gd name="connsiteX7" fmla="*/ 1301961 w 2610462"/>
              <a:gd name="connsiteY7" fmla="*/ 1725855 h 1902133"/>
              <a:gd name="connsiteX8" fmla="*/ 1017346 w 2610462"/>
              <a:gd name="connsiteY8" fmla="*/ 1683465 h 1902133"/>
              <a:gd name="connsiteX9" fmla="*/ 302782 w 2610462"/>
              <a:gd name="connsiteY9" fmla="*/ 1683465 h 1902133"/>
              <a:gd name="connsiteX10" fmla="*/ 0 w 2610462"/>
              <a:gd name="connsiteY10" fmla="*/ 1265627 h 1902133"/>
              <a:gd name="connsiteX11" fmla="*/ 90835 w 2610462"/>
              <a:gd name="connsiteY11" fmla="*/ 272504 h 1902133"/>
              <a:gd name="connsiteX12" fmla="*/ 302782 w 2610462"/>
              <a:gd name="connsiteY12" fmla="*/ 24223 h 1902133"/>
              <a:gd name="connsiteX0" fmla="*/ 302782 w 2610462"/>
              <a:gd name="connsiteY0" fmla="*/ 24223 h 1902133"/>
              <a:gd name="connsiteX1" fmla="*/ 2337473 w 2610462"/>
              <a:gd name="connsiteY1" fmla="*/ 0 h 1902133"/>
              <a:gd name="connsiteX2" fmla="*/ 2567587 w 2610462"/>
              <a:gd name="connsiteY2" fmla="*/ 236170 h 1902133"/>
              <a:gd name="connsiteX3" fmla="*/ 2609977 w 2610462"/>
              <a:gd name="connsiteY3" fmla="*/ 1096069 h 1902133"/>
              <a:gd name="connsiteX4" fmla="*/ 2184752 w 2610462"/>
              <a:gd name="connsiteY4" fmla="*/ 1653568 h 1902133"/>
              <a:gd name="connsiteX5" fmla="*/ 1441240 w 2610462"/>
              <a:gd name="connsiteY5" fmla="*/ 1677410 h 1902133"/>
              <a:gd name="connsiteX6" fmla="*/ 1473664 w 2610462"/>
              <a:gd name="connsiteY6" fmla="*/ 1902133 h 1902133"/>
              <a:gd name="connsiteX7" fmla="*/ 1301961 w 2610462"/>
              <a:gd name="connsiteY7" fmla="*/ 1725855 h 1902133"/>
              <a:gd name="connsiteX8" fmla="*/ 1017346 w 2610462"/>
              <a:gd name="connsiteY8" fmla="*/ 1683465 h 1902133"/>
              <a:gd name="connsiteX9" fmla="*/ 302782 w 2610462"/>
              <a:gd name="connsiteY9" fmla="*/ 1683465 h 1902133"/>
              <a:gd name="connsiteX10" fmla="*/ 0 w 2610462"/>
              <a:gd name="connsiteY10" fmla="*/ 1265627 h 1902133"/>
              <a:gd name="connsiteX11" fmla="*/ 90835 w 2610462"/>
              <a:gd name="connsiteY11" fmla="*/ 272504 h 1902133"/>
              <a:gd name="connsiteX12" fmla="*/ 302782 w 2610462"/>
              <a:gd name="connsiteY12" fmla="*/ 24223 h 1902133"/>
              <a:gd name="connsiteX0" fmla="*/ 302782 w 2610462"/>
              <a:gd name="connsiteY0" fmla="*/ 24223 h 1902133"/>
              <a:gd name="connsiteX1" fmla="*/ 2337473 w 2610462"/>
              <a:gd name="connsiteY1" fmla="*/ 0 h 1902133"/>
              <a:gd name="connsiteX2" fmla="*/ 2567587 w 2610462"/>
              <a:gd name="connsiteY2" fmla="*/ 236170 h 1902133"/>
              <a:gd name="connsiteX3" fmla="*/ 2609977 w 2610462"/>
              <a:gd name="connsiteY3" fmla="*/ 1096069 h 1902133"/>
              <a:gd name="connsiteX4" fmla="*/ 2184752 w 2610462"/>
              <a:gd name="connsiteY4" fmla="*/ 1653568 h 1902133"/>
              <a:gd name="connsiteX5" fmla="*/ 1441240 w 2610462"/>
              <a:gd name="connsiteY5" fmla="*/ 1677410 h 1902133"/>
              <a:gd name="connsiteX6" fmla="*/ 1473664 w 2610462"/>
              <a:gd name="connsiteY6" fmla="*/ 1902133 h 1902133"/>
              <a:gd name="connsiteX7" fmla="*/ 1301961 w 2610462"/>
              <a:gd name="connsiteY7" fmla="*/ 1725855 h 1902133"/>
              <a:gd name="connsiteX8" fmla="*/ 1017346 w 2610462"/>
              <a:gd name="connsiteY8" fmla="*/ 1683465 h 1902133"/>
              <a:gd name="connsiteX9" fmla="*/ 302782 w 2610462"/>
              <a:gd name="connsiteY9" fmla="*/ 1683465 h 1902133"/>
              <a:gd name="connsiteX10" fmla="*/ 0 w 2610462"/>
              <a:gd name="connsiteY10" fmla="*/ 1265627 h 1902133"/>
              <a:gd name="connsiteX11" fmla="*/ 90835 w 2610462"/>
              <a:gd name="connsiteY11" fmla="*/ 272504 h 1902133"/>
              <a:gd name="connsiteX12" fmla="*/ 302782 w 2610462"/>
              <a:gd name="connsiteY12" fmla="*/ 24223 h 1902133"/>
              <a:gd name="connsiteX0" fmla="*/ 304500 w 2612180"/>
              <a:gd name="connsiteY0" fmla="*/ 24223 h 1902133"/>
              <a:gd name="connsiteX1" fmla="*/ 2339191 w 2612180"/>
              <a:gd name="connsiteY1" fmla="*/ 0 h 1902133"/>
              <a:gd name="connsiteX2" fmla="*/ 2569305 w 2612180"/>
              <a:gd name="connsiteY2" fmla="*/ 236170 h 1902133"/>
              <a:gd name="connsiteX3" fmla="*/ 2611695 w 2612180"/>
              <a:gd name="connsiteY3" fmla="*/ 1096069 h 1902133"/>
              <a:gd name="connsiteX4" fmla="*/ 2186470 w 2612180"/>
              <a:gd name="connsiteY4" fmla="*/ 1653568 h 1902133"/>
              <a:gd name="connsiteX5" fmla="*/ 1442958 w 2612180"/>
              <a:gd name="connsiteY5" fmla="*/ 1677410 h 1902133"/>
              <a:gd name="connsiteX6" fmla="*/ 1475382 w 2612180"/>
              <a:gd name="connsiteY6" fmla="*/ 1902133 h 1902133"/>
              <a:gd name="connsiteX7" fmla="*/ 1303679 w 2612180"/>
              <a:gd name="connsiteY7" fmla="*/ 1725855 h 1902133"/>
              <a:gd name="connsiteX8" fmla="*/ 1019064 w 2612180"/>
              <a:gd name="connsiteY8" fmla="*/ 1683465 h 1902133"/>
              <a:gd name="connsiteX9" fmla="*/ 304500 w 2612180"/>
              <a:gd name="connsiteY9" fmla="*/ 1683465 h 1902133"/>
              <a:gd name="connsiteX10" fmla="*/ 1718 w 2612180"/>
              <a:gd name="connsiteY10" fmla="*/ 1265627 h 1902133"/>
              <a:gd name="connsiteX11" fmla="*/ 92553 w 2612180"/>
              <a:gd name="connsiteY11" fmla="*/ 272504 h 1902133"/>
              <a:gd name="connsiteX12" fmla="*/ 304500 w 2612180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1003903 w 2597019"/>
              <a:gd name="connsiteY8" fmla="*/ 168346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1003903 w 2597019"/>
              <a:gd name="connsiteY8" fmla="*/ 168346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24223 h 1902133"/>
              <a:gd name="connsiteX1" fmla="*/ 2324030 w 2597019"/>
              <a:gd name="connsiteY1" fmla="*/ 0 h 1902133"/>
              <a:gd name="connsiteX2" fmla="*/ 2554144 w 2597019"/>
              <a:gd name="connsiteY2" fmla="*/ 236170 h 1902133"/>
              <a:gd name="connsiteX3" fmla="*/ 2596534 w 2597019"/>
              <a:gd name="connsiteY3" fmla="*/ 1096069 h 1902133"/>
              <a:gd name="connsiteX4" fmla="*/ 2171309 w 2597019"/>
              <a:gd name="connsiteY4" fmla="*/ 1653568 h 1902133"/>
              <a:gd name="connsiteX5" fmla="*/ 1427797 w 2597019"/>
              <a:gd name="connsiteY5" fmla="*/ 1677410 h 1902133"/>
              <a:gd name="connsiteX6" fmla="*/ 1460221 w 2597019"/>
              <a:gd name="connsiteY6" fmla="*/ 1902133 h 1902133"/>
              <a:gd name="connsiteX7" fmla="*/ 1288518 w 2597019"/>
              <a:gd name="connsiteY7" fmla="*/ 1725855 h 1902133"/>
              <a:gd name="connsiteX8" fmla="*/ 993652 w 2597019"/>
              <a:gd name="connsiteY8" fmla="*/ 1685515 h 1902133"/>
              <a:gd name="connsiteX9" fmla="*/ 289339 w 2597019"/>
              <a:gd name="connsiteY9" fmla="*/ 1683465 h 1902133"/>
              <a:gd name="connsiteX10" fmla="*/ 2959 w 2597019"/>
              <a:gd name="connsiteY10" fmla="*/ 1261527 h 1902133"/>
              <a:gd name="connsiteX11" fmla="*/ 77392 w 2597019"/>
              <a:gd name="connsiteY11" fmla="*/ 272504 h 1902133"/>
              <a:gd name="connsiteX12" fmla="*/ 289339 w 2597019"/>
              <a:gd name="connsiteY12" fmla="*/ 24223 h 1902133"/>
              <a:gd name="connsiteX0" fmla="*/ 289339 w 2597019"/>
              <a:gd name="connsiteY0" fmla="*/ 15125 h 1893035"/>
              <a:gd name="connsiteX1" fmla="*/ 2219397 w 2597019"/>
              <a:gd name="connsiteY1" fmla="*/ 0 h 1893035"/>
              <a:gd name="connsiteX2" fmla="*/ 2554144 w 2597019"/>
              <a:gd name="connsiteY2" fmla="*/ 227072 h 1893035"/>
              <a:gd name="connsiteX3" fmla="*/ 2596534 w 2597019"/>
              <a:gd name="connsiteY3" fmla="*/ 1086971 h 1893035"/>
              <a:gd name="connsiteX4" fmla="*/ 2171309 w 2597019"/>
              <a:gd name="connsiteY4" fmla="*/ 1644470 h 1893035"/>
              <a:gd name="connsiteX5" fmla="*/ 1427797 w 2597019"/>
              <a:gd name="connsiteY5" fmla="*/ 1668312 h 1893035"/>
              <a:gd name="connsiteX6" fmla="*/ 1460221 w 2597019"/>
              <a:gd name="connsiteY6" fmla="*/ 1893035 h 1893035"/>
              <a:gd name="connsiteX7" fmla="*/ 1288518 w 2597019"/>
              <a:gd name="connsiteY7" fmla="*/ 1716757 h 1893035"/>
              <a:gd name="connsiteX8" fmla="*/ 993652 w 2597019"/>
              <a:gd name="connsiteY8" fmla="*/ 1676417 h 1893035"/>
              <a:gd name="connsiteX9" fmla="*/ 289339 w 2597019"/>
              <a:gd name="connsiteY9" fmla="*/ 1674367 h 1893035"/>
              <a:gd name="connsiteX10" fmla="*/ 2959 w 2597019"/>
              <a:gd name="connsiteY10" fmla="*/ 1252429 h 1893035"/>
              <a:gd name="connsiteX11" fmla="*/ 77392 w 2597019"/>
              <a:gd name="connsiteY11" fmla="*/ 263406 h 1893035"/>
              <a:gd name="connsiteX12" fmla="*/ 289339 w 2597019"/>
              <a:gd name="connsiteY12" fmla="*/ 15125 h 1893035"/>
              <a:gd name="connsiteX0" fmla="*/ 398521 w 2597019"/>
              <a:gd name="connsiteY0" fmla="*/ 93 h 1909848"/>
              <a:gd name="connsiteX1" fmla="*/ 2219397 w 2597019"/>
              <a:gd name="connsiteY1" fmla="*/ 16813 h 1909848"/>
              <a:gd name="connsiteX2" fmla="*/ 2554144 w 2597019"/>
              <a:gd name="connsiteY2" fmla="*/ 243885 h 1909848"/>
              <a:gd name="connsiteX3" fmla="*/ 2596534 w 2597019"/>
              <a:gd name="connsiteY3" fmla="*/ 1103784 h 1909848"/>
              <a:gd name="connsiteX4" fmla="*/ 2171309 w 2597019"/>
              <a:gd name="connsiteY4" fmla="*/ 1661283 h 1909848"/>
              <a:gd name="connsiteX5" fmla="*/ 1427797 w 2597019"/>
              <a:gd name="connsiteY5" fmla="*/ 1685125 h 1909848"/>
              <a:gd name="connsiteX6" fmla="*/ 1460221 w 2597019"/>
              <a:gd name="connsiteY6" fmla="*/ 1909848 h 1909848"/>
              <a:gd name="connsiteX7" fmla="*/ 1288518 w 2597019"/>
              <a:gd name="connsiteY7" fmla="*/ 1733570 h 1909848"/>
              <a:gd name="connsiteX8" fmla="*/ 993652 w 2597019"/>
              <a:gd name="connsiteY8" fmla="*/ 1693230 h 1909848"/>
              <a:gd name="connsiteX9" fmla="*/ 289339 w 2597019"/>
              <a:gd name="connsiteY9" fmla="*/ 1691180 h 1909848"/>
              <a:gd name="connsiteX10" fmla="*/ 2959 w 2597019"/>
              <a:gd name="connsiteY10" fmla="*/ 1269242 h 1909848"/>
              <a:gd name="connsiteX11" fmla="*/ 77392 w 2597019"/>
              <a:gd name="connsiteY11" fmla="*/ 280219 h 1909848"/>
              <a:gd name="connsiteX12" fmla="*/ 398521 w 2597019"/>
              <a:gd name="connsiteY12" fmla="*/ 93 h 1909848"/>
              <a:gd name="connsiteX0" fmla="*/ 398521 w 2597019"/>
              <a:gd name="connsiteY0" fmla="*/ 93 h 1909848"/>
              <a:gd name="connsiteX1" fmla="*/ 2219397 w 2597019"/>
              <a:gd name="connsiteY1" fmla="*/ 16813 h 1909848"/>
              <a:gd name="connsiteX2" fmla="*/ 2554144 w 2597019"/>
              <a:gd name="connsiteY2" fmla="*/ 243885 h 1909848"/>
              <a:gd name="connsiteX3" fmla="*/ 2596534 w 2597019"/>
              <a:gd name="connsiteY3" fmla="*/ 1103784 h 1909848"/>
              <a:gd name="connsiteX4" fmla="*/ 2171309 w 2597019"/>
              <a:gd name="connsiteY4" fmla="*/ 1661283 h 1909848"/>
              <a:gd name="connsiteX5" fmla="*/ 1427797 w 2597019"/>
              <a:gd name="connsiteY5" fmla="*/ 1685125 h 1909848"/>
              <a:gd name="connsiteX6" fmla="*/ 1460221 w 2597019"/>
              <a:gd name="connsiteY6" fmla="*/ 1909848 h 1909848"/>
              <a:gd name="connsiteX7" fmla="*/ 1288518 w 2597019"/>
              <a:gd name="connsiteY7" fmla="*/ 1733570 h 1909848"/>
              <a:gd name="connsiteX8" fmla="*/ 993652 w 2597019"/>
              <a:gd name="connsiteY8" fmla="*/ 1693230 h 1909848"/>
              <a:gd name="connsiteX9" fmla="*/ 289339 w 2597019"/>
              <a:gd name="connsiteY9" fmla="*/ 1691180 h 1909848"/>
              <a:gd name="connsiteX10" fmla="*/ 2959 w 2597019"/>
              <a:gd name="connsiteY10" fmla="*/ 1269242 h 1909848"/>
              <a:gd name="connsiteX11" fmla="*/ 77392 w 2597019"/>
              <a:gd name="connsiteY11" fmla="*/ 280219 h 1909848"/>
              <a:gd name="connsiteX12" fmla="*/ 398521 w 2597019"/>
              <a:gd name="connsiteY12" fmla="*/ 93 h 1909848"/>
              <a:gd name="connsiteX0" fmla="*/ 396041 w 2594539"/>
              <a:gd name="connsiteY0" fmla="*/ 93 h 1909848"/>
              <a:gd name="connsiteX1" fmla="*/ 2216917 w 2594539"/>
              <a:gd name="connsiteY1" fmla="*/ 16813 h 1909848"/>
              <a:gd name="connsiteX2" fmla="*/ 2551664 w 2594539"/>
              <a:gd name="connsiteY2" fmla="*/ 243885 h 1909848"/>
              <a:gd name="connsiteX3" fmla="*/ 2594054 w 2594539"/>
              <a:gd name="connsiteY3" fmla="*/ 1103784 h 1909848"/>
              <a:gd name="connsiteX4" fmla="*/ 2168829 w 2594539"/>
              <a:gd name="connsiteY4" fmla="*/ 1661283 h 1909848"/>
              <a:gd name="connsiteX5" fmla="*/ 1425317 w 2594539"/>
              <a:gd name="connsiteY5" fmla="*/ 1685125 h 1909848"/>
              <a:gd name="connsiteX6" fmla="*/ 1457741 w 2594539"/>
              <a:gd name="connsiteY6" fmla="*/ 1909848 h 1909848"/>
              <a:gd name="connsiteX7" fmla="*/ 1286038 w 2594539"/>
              <a:gd name="connsiteY7" fmla="*/ 1733570 h 1909848"/>
              <a:gd name="connsiteX8" fmla="*/ 991172 w 2594539"/>
              <a:gd name="connsiteY8" fmla="*/ 1693230 h 1909848"/>
              <a:gd name="connsiteX9" fmla="*/ 286859 w 2594539"/>
              <a:gd name="connsiteY9" fmla="*/ 1691180 h 1909848"/>
              <a:gd name="connsiteX10" fmla="*/ 479 w 2594539"/>
              <a:gd name="connsiteY10" fmla="*/ 1269242 h 1909848"/>
              <a:gd name="connsiteX11" fmla="*/ 74912 w 2594539"/>
              <a:gd name="connsiteY11" fmla="*/ 280219 h 1909848"/>
              <a:gd name="connsiteX12" fmla="*/ 396041 w 2594539"/>
              <a:gd name="connsiteY12" fmla="*/ 93 h 1909848"/>
              <a:gd name="connsiteX0" fmla="*/ 395790 w 2594288"/>
              <a:gd name="connsiteY0" fmla="*/ 93 h 1909848"/>
              <a:gd name="connsiteX1" fmla="*/ 2216666 w 2594288"/>
              <a:gd name="connsiteY1" fmla="*/ 16813 h 1909848"/>
              <a:gd name="connsiteX2" fmla="*/ 2551413 w 2594288"/>
              <a:gd name="connsiteY2" fmla="*/ 243885 h 1909848"/>
              <a:gd name="connsiteX3" fmla="*/ 2593803 w 2594288"/>
              <a:gd name="connsiteY3" fmla="*/ 1103784 h 1909848"/>
              <a:gd name="connsiteX4" fmla="*/ 2168578 w 2594288"/>
              <a:gd name="connsiteY4" fmla="*/ 1661283 h 1909848"/>
              <a:gd name="connsiteX5" fmla="*/ 1425066 w 2594288"/>
              <a:gd name="connsiteY5" fmla="*/ 1685125 h 1909848"/>
              <a:gd name="connsiteX6" fmla="*/ 1457490 w 2594288"/>
              <a:gd name="connsiteY6" fmla="*/ 1909848 h 1909848"/>
              <a:gd name="connsiteX7" fmla="*/ 1285787 w 2594288"/>
              <a:gd name="connsiteY7" fmla="*/ 1733570 h 1909848"/>
              <a:gd name="connsiteX8" fmla="*/ 990921 w 2594288"/>
              <a:gd name="connsiteY8" fmla="*/ 1693230 h 1909848"/>
              <a:gd name="connsiteX9" fmla="*/ 286608 w 2594288"/>
              <a:gd name="connsiteY9" fmla="*/ 1691180 h 1909848"/>
              <a:gd name="connsiteX10" fmla="*/ 228 w 2594288"/>
              <a:gd name="connsiteY10" fmla="*/ 1269242 h 1909848"/>
              <a:gd name="connsiteX11" fmla="*/ 74661 w 2594288"/>
              <a:gd name="connsiteY11" fmla="*/ 280219 h 1909848"/>
              <a:gd name="connsiteX12" fmla="*/ 395790 w 2594288"/>
              <a:gd name="connsiteY12" fmla="*/ 93 h 1909848"/>
              <a:gd name="connsiteX0" fmla="*/ 395790 w 2594288"/>
              <a:gd name="connsiteY0" fmla="*/ 93 h 1909848"/>
              <a:gd name="connsiteX1" fmla="*/ 2216666 w 2594288"/>
              <a:gd name="connsiteY1" fmla="*/ 16813 h 1909848"/>
              <a:gd name="connsiteX2" fmla="*/ 2551413 w 2594288"/>
              <a:gd name="connsiteY2" fmla="*/ 243885 h 1909848"/>
              <a:gd name="connsiteX3" fmla="*/ 2593803 w 2594288"/>
              <a:gd name="connsiteY3" fmla="*/ 1103784 h 1909848"/>
              <a:gd name="connsiteX4" fmla="*/ 2168578 w 2594288"/>
              <a:gd name="connsiteY4" fmla="*/ 1661283 h 1909848"/>
              <a:gd name="connsiteX5" fmla="*/ 1425066 w 2594288"/>
              <a:gd name="connsiteY5" fmla="*/ 1685125 h 1909848"/>
              <a:gd name="connsiteX6" fmla="*/ 1457490 w 2594288"/>
              <a:gd name="connsiteY6" fmla="*/ 1909848 h 1909848"/>
              <a:gd name="connsiteX7" fmla="*/ 1285787 w 2594288"/>
              <a:gd name="connsiteY7" fmla="*/ 1733570 h 1909848"/>
              <a:gd name="connsiteX8" fmla="*/ 990921 w 2594288"/>
              <a:gd name="connsiteY8" fmla="*/ 1693230 h 1909848"/>
              <a:gd name="connsiteX9" fmla="*/ 286608 w 2594288"/>
              <a:gd name="connsiteY9" fmla="*/ 1691180 h 1909848"/>
              <a:gd name="connsiteX10" fmla="*/ 228 w 2594288"/>
              <a:gd name="connsiteY10" fmla="*/ 1153388 h 1909848"/>
              <a:gd name="connsiteX11" fmla="*/ 74661 w 2594288"/>
              <a:gd name="connsiteY11" fmla="*/ 280219 h 1909848"/>
              <a:gd name="connsiteX12" fmla="*/ 395790 w 2594288"/>
              <a:gd name="connsiteY12" fmla="*/ 93 h 1909848"/>
              <a:gd name="connsiteX0" fmla="*/ 395673 w 2594171"/>
              <a:gd name="connsiteY0" fmla="*/ 93 h 1909848"/>
              <a:gd name="connsiteX1" fmla="*/ 2216549 w 2594171"/>
              <a:gd name="connsiteY1" fmla="*/ 16813 h 1909848"/>
              <a:gd name="connsiteX2" fmla="*/ 2551296 w 2594171"/>
              <a:gd name="connsiteY2" fmla="*/ 243885 h 1909848"/>
              <a:gd name="connsiteX3" fmla="*/ 2593686 w 2594171"/>
              <a:gd name="connsiteY3" fmla="*/ 1103784 h 1909848"/>
              <a:gd name="connsiteX4" fmla="*/ 2168461 w 2594171"/>
              <a:gd name="connsiteY4" fmla="*/ 1661283 h 1909848"/>
              <a:gd name="connsiteX5" fmla="*/ 1424949 w 2594171"/>
              <a:gd name="connsiteY5" fmla="*/ 1685125 h 1909848"/>
              <a:gd name="connsiteX6" fmla="*/ 1457373 w 2594171"/>
              <a:gd name="connsiteY6" fmla="*/ 1909848 h 1909848"/>
              <a:gd name="connsiteX7" fmla="*/ 1285670 w 2594171"/>
              <a:gd name="connsiteY7" fmla="*/ 1733570 h 1909848"/>
              <a:gd name="connsiteX8" fmla="*/ 990804 w 2594171"/>
              <a:gd name="connsiteY8" fmla="*/ 1693230 h 1909848"/>
              <a:gd name="connsiteX9" fmla="*/ 401229 w 2594171"/>
              <a:gd name="connsiteY9" fmla="*/ 1659583 h 1909848"/>
              <a:gd name="connsiteX10" fmla="*/ 111 w 2594171"/>
              <a:gd name="connsiteY10" fmla="*/ 1153388 h 1909848"/>
              <a:gd name="connsiteX11" fmla="*/ 74544 w 2594171"/>
              <a:gd name="connsiteY11" fmla="*/ 280219 h 1909848"/>
              <a:gd name="connsiteX12" fmla="*/ 395673 w 2594171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0803 w 2594170"/>
              <a:gd name="connsiteY8" fmla="*/ 1693230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0803 w 2594170"/>
              <a:gd name="connsiteY8" fmla="*/ 1693230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9770 w 2594170"/>
              <a:gd name="connsiteY8" fmla="*/ 1678141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9770 w 2594170"/>
              <a:gd name="connsiteY8" fmla="*/ 1678141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9770 w 2594170"/>
              <a:gd name="connsiteY8" fmla="*/ 1678141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  <a:gd name="connsiteX0" fmla="*/ 395672 w 2594170"/>
              <a:gd name="connsiteY0" fmla="*/ 93 h 1909848"/>
              <a:gd name="connsiteX1" fmla="*/ 2216548 w 2594170"/>
              <a:gd name="connsiteY1" fmla="*/ 16813 h 1909848"/>
              <a:gd name="connsiteX2" fmla="*/ 2551295 w 2594170"/>
              <a:gd name="connsiteY2" fmla="*/ 243885 h 1909848"/>
              <a:gd name="connsiteX3" fmla="*/ 2593685 w 2594170"/>
              <a:gd name="connsiteY3" fmla="*/ 1103784 h 1909848"/>
              <a:gd name="connsiteX4" fmla="*/ 2168460 w 2594170"/>
              <a:gd name="connsiteY4" fmla="*/ 1661283 h 1909848"/>
              <a:gd name="connsiteX5" fmla="*/ 1424948 w 2594170"/>
              <a:gd name="connsiteY5" fmla="*/ 1685125 h 1909848"/>
              <a:gd name="connsiteX6" fmla="*/ 1457372 w 2594170"/>
              <a:gd name="connsiteY6" fmla="*/ 1909848 h 1909848"/>
              <a:gd name="connsiteX7" fmla="*/ 1285669 w 2594170"/>
              <a:gd name="connsiteY7" fmla="*/ 1733570 h 1909848"/>
              <a:gd name="connsiteX8" fmla="*/ 999770 w 2594170"/>
              <a:gd name="connsiteY8" fmla="*/ 1678141 h 1909848"/>
              <a:gd name="connsiteX9" fmla="*/ 401228 w 2594170"/>
              <a:gd name="connsiteY9" fmla="*/ 1659583 h 1909848"/>
              <a:gd name="connsiteX10" fmla="*/ 110 w 2594170"/>
              <a:gd name="connsiteY10" fmla="*/ 1153388 h 1909848"/>
              <a:gd name="connsiteX11" fmla="*/ 74543 w 2594170"/>
              <a:gd name="connsiteY11" fmla="*/ 280219 h 1909848"/>
              <a:gd name="connsiteX12" fmla="*/ 395672 w 2594170"/>
              <a:gd name="connsiteY12" fmla="*/ 93 h 190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4170" h="1909848">
                <a:moveTo>
                  <a:pt x="395672" y="93"/>
                </a:moveTo>
                <a:lnTo>
                  <a:pt x="2216548" y="16813"/>
                </a:lnTo>
                <a:cubicBezTo>
                  <a:pt x="2397814" y="19677"/>
                  <a:pt x="2529558" y="63549"/>
                  <a:pt x="2551295" y="243885"/>
                </a:cubicBezTo>
                <a:cubicBezTo>
                  <a:pt x="2588171" y="521420"/>
                  <a:pt x="2579555" y="817151"/>
                  <a:pt x="2593685" y="1103784"/>
                </a:cubicBezTo>
                <a:cubicBezTo>
                  <a:pt x="2603659" y="1424931"/>
                  <a:pt x="2459868" y="1573861"/>
                  <a:pt x="2168460" y="1661283"/>
                </a:cubicBezTo>
                <a:cubicBezTo>
                  <a:pt x="1955477" y="1697933"/>
                  <a:pt x="1672785" y="1677178"/>
                  <a:pt x="1424948" y="1685125"/>
                </a:cubicBezTo>
                <a:cubicBezTo>
                  <a:pt x="1435756" y="1760033"/>
                  <a:pt x="1434263" y="1826739"/>
                  <a:pt x="1457372" y="1909848"/>
                </a:cubicBezTo>
                <a:lnTo>
                  <a:pt x="1285669" y="1733570"/>
                </a:lnTo>
                <a:cubicBezTo>
                  <a:pt x="1209444" y="1671775"/>
                  <a:pt x="1131791" y="1680822"/>
                  <a:pt x="999770" y="1678141"/>
                </a:cubicBezTo>
                <a:cubicBezTo>
                  <a:pt x="821178" y="1687044"/>
                  <a:pt x="609708" y="1671804"/>
                  <a:pt x="401228" y="1659583"/>
                </a:cubicBezTo>
                <a:cubicBezTo>
                  <a:pt x="210356" y="1667991"/>
                  <a:pt x="-5574" y="1454635"/>
                  <a:pt x="110" y="1153388"/>
                </a:cubicBezTo>
                <a:cubicBezTo>
                  <a:pt x="24921" y="772459"/>
                  <a:pt x="49732" y="609893"/>
                  <a:pt x="74543" y="280219"/>
                </a:cubicBezTo>
                <a:cubicBezTo>
                  <a:pt x="93937" y="60093"/>
                  <a:pt x="230183" y="-2782"/>
                  <a:pt x="395672" y="9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00B05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A66C7770-5983-8AA4-8853-39AF5442FDD3}"/>
              </a:ext>
            </a:extLst>
          </p:cNvPr>
          <p:cNvSpPr txBox="1"/>
          <p:nvPr/>
        </p:nvSpPr>
        <p:spPr>
          <a:xfrm>
            <a:off x="436704" y="1361704"/>
            <a:ext cx="1800494" cy="857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貼りつける時の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おおよその目やすに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お使いください！</a:t>
            </a:r>
          </a:p>
        </p:txBody>
      </p: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2D24E3DE-CF09-7D37-F8F3-1A9CBD42AFF8}"/>
              </a:ext>
            </a:extLst>
          </p:cNvPr>
          <p:cNvCxnSpPr>
            <a:cxnSpLocks/>
          </p:cNvCxnSpPr>
          <p:nvPr/>
        </p:nvCxnSpPr>
        <p:spPr>
          <a:xfrm>
            <a:off x="7541680" y="4535651"/>
            <a:ext cx="377966" cy="0"/>
          </a:xfrm>
          <a:prstGeom prst="line">
            <a:avLst/>
          </a:prstGeom>
          <a:ln w="127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461E4C3C-2E43-FFD5-05E3-36FCC4BF998F}"/>
              </a:ext>
            </a:extLst>
          </p:cNvPr>
          <p:cNvSpPr txBox="1">
            <a:spLocks/>
          </p:cNvSpPr>
          <p:nvPr/>
        </p:nvSpPr>
        <p:spPr>
          <a:xfrm>
            <a:off x="4143871" y="7262732"/>
            <a:ext cx="2405658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FCE8F9-9FCD-4125-982C-16293D546DC1}" type="slidenum">
              <a:rPr kumimoji="1" lang="ja-JP" altLang="en-US" sz="1400" smtClean="0"/>
              <a:pPr algn="ctr"/>
              <a:t>3</a:t>
            </a:fld>
            <a:endParaRPr kumimoji="1" lang="ja-JP" altLang="en-US" sz="1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3FB6299-65DE-4B3F-9948-BA53F2052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8102" y="2114701"/>
            <a:ext cx="1541050" cy="110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D95EE4-8B01-5159-9C70-82057CF3E798}"/>
              </a:ext>
            </a:extLst>
          </p:cNvPr>
          <p:cNvGrpSpPr>
            <a:grpSpLocks/>
          </p:cNvGrpSpPr>
          <p:nvPr/>
        </p:nvGrpSpPr>
        <p:grpSpPr>
          <a:xfrm>
            <a:off x="871878" y="5036485"/>
            <a:ext cx="8852225" cy="1442973"/>
            <a:chOff x="911484" y="813299"/>
            <a:chExt cx="8302551" cy="5163414"/>
          </a:xfrm>
        </p:grpSpPr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863CE651-A18B-C634-6702-6469BB94A5C5}"/>
                </a:ext>
              </a:extLst>
            </p:cNvPr>
            <p:cNvSpPr>
              <a:spLocks/>
            </p:cNvSpPr>
            <p:nvPr/>
          </p:nvSpPr>
          <p:spPr>
            <a:xfrm>
              <a:off x="911484" y="943127"/>
              <a:ext cx="8301208" cy="5033586"/>
            </a:xfrm>
            <a:prstGeom prst="roundRect">
              <a:avLst>
                <a:gd name="adj" fmla="val 14591"/>
              </a:avLst>
            </a:prstGeom>
            <a:solidFill>
              <a:srgbClr val="0070C0"/>
            </a:solidFill>
            <a:ln w="762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56"/>
            </a:p>
          </p:txBody>
        </p:sp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8C4F52F6-6CAD-0AEA-C49D-759352158E2F}"/>
                </a:ext>
              </a:extLst>
            </p:cNvPr>
            <p:cNvSpPr>
              <a:spLocks/>
            </p:cNvSpPr>
            <p:nvPr/>
          </p:nvSpPr>
          <p:spPr>
            <a:xfrm>
              <a:off x="912827" y="813299"/>
              <a:ext cx="8301208" cy="5033586"/>
            </a:xfrm>
            <a:prstGeom prst="roundRect">
              <a:avLst>
                <a:gd name="adj" fmla="val 14591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56"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3E76CC-DE93-7641-1B32-F4D3EFF21DBC}"/>
              </a:ext>
            </a:extLst>
          </p:cNvPr>
          <p:cNvSpPr txBox="1">
            <a:spLocks/>
          </p:cNvSpPr>
          <p:nvPr/>
        </p:nvSpPr>
        <p:spPr>
          <a:xfrm>
            <a:off x="1780164" y="500964"/>
            <a:ext cx="7129556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自由研究シートの</a:t>
            </a:r>
            <a:r>
              <a:rPr kumimoji="1" lang="ja-JP" altLang="en-US" sz="1600" b="1" spc="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使い方</a:t>
            </a:r>
            <a:r>
              <a:rPr kumimoji="1" lang="en-US" altLang="ja-JP" sz="1600" b="1" spc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en-US" altLang="ja-JP" b="1" spc="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5319BE-73E1-DBF4-C119-5389EC5B5C20}"/>
              </a:ext>
            </a:extLst>
          </p:cNvPr>
          <p:cNvSpPr txBox="1">
            <a:spLocks/>
          </p:cNvSpPr>
          <p:nvPr/>
        </p:nvSpPr>
        <p:spPr>
          <a:xfrm>
            <a:off x="1780164" y="5254847"/>
            <a:ext cx="701595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別紙の「自由研究シート（８枚）」を</a:t>
            </a:r>
            <a:r>
              <a:rPr kumimoji="1" lang="en-US" altLang="ja-JP" b="1" spc="300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A4</a:t>
            </a:r>
            <a:r>
              <a:rPr kumimoji="1" lang="ja-JP" altLang="en-US" b="1" spc="300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サイズ</a:t>
            </a:r>
            <a:r>
              <a:rPr kumimoji="1" lang="ja-JP" altLang="en-US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b="1" spc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プリントアウトしてご準備ください。</a:t>
            </a:r>
            <a:endParaRPr kumimoji="1" lang="en-US" altLang="ja-JP" b="1" spc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19F6669-1EED-8F0E-632A-3FBAC13C92B1}"/>
              </a:ext>
            </a:extLst>
          </p:cNvPr>
          <p:cNvSpPr txBox="1">
            <a:spLocks/>
          </p:cNvSpPr>
          <p:nvPr/>
        </p:nvSpPr>
        <p:spPr>
          <a:xfrm>
            <a:off x="1047624" y="1179266"/>
            <a:ext cx="2566111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きっかけ（１枚）</a:t>
            </a:r>
            <a:endParaRPr kumimoji="1" lang="en-US" altLang="ja-JP" sz="1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0538482-42B6-103F-6B07-3E7EFB1FE1D7}"/>
              </a:ext>
            </a:extLst>
          </p:cNvPr>
          <p:cNvSpPr txBox="1"/>
          <p:nvPr/>
        </p:nvSpPr>
        <p:spPr>
          <a:xfrm>
            <a:off x="748140" y="3853779"/>
            <a:ext cx="3005746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・なぜ、食品トレーのリサイクルについて</a:t>
            </a:r>
            <a:endParaRPr kumimoji="1" lang="en-US" altLang="ja-JP" sz="110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　調べてみようと思ったのか。</a:t>
            </a:r>
            <a:endParaRPr kumimoji="1" lang="en-US" altLang="ja-JP" sz="110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・どんなことが知りたいと思ったのか、など</a:t>
            </a:r>
            <a:endParaRPr lang="en-US" altLang="ja-JP" sz="110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7BCEFC-C0E1-7B21-9570-3871DC306554}"/>
              </a:ext>
            </a:extLst>
          </p:cNvPr>
          <p:cNvSpPr txBox="1">
            <a:spLocks/>
          </p:cNvSpPr>
          <p:nvPr/>
        </p:nvSpPr>
        <p:spPr>
          <a:xfrm>
            <a:off x="4058773" y="1179266"/>
            <a:ext cx="2566111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穴うめ問題（６枚）</a:t>
            </a:r>
            <a:endParaRPr kumimoji="1" lang="en-US" altLang="ja-JP" sz="1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0022B7-1E11-4B9C-70DD-F06DEE3E5790}"/>
              </a:ext>
            </a:extLst>
          </p:cNvPr>
          <p:cNvSpPr txBox="1">
            <a:spLocks/>
          </p:cNvSpPr>
          <p:nvPr/>
        </p:nvSpPr>
        <p:spPr>
          <a:xfrm>
            <a:off x="7069921" y="1179266"/>
            <a:ext cx="2566111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まとめ（１枚）</a:t>
            </a:r>
            <a:endParaRPr kumimoji="1" lang="en-US" altLang="ja-JP" sz="1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4AFE30-2BB8-103B-09BD-E064B0295AB8}"/>
              </a:ext>
            </a:extLst>
          </p:cNvPr>
          <p:cNvSpPr txBox="1"/>
          <p:nvPr/>
        </p:nvSpPr>
        <p:spPr>
          <a:xfrm>
            <a:off x="3786043" y="3853779"/>
            <a:ext cx="300552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画面や説明を聞きながら、自由研究シートの</a:t>
            </a:r>
            <a:endParaRPr kumimoji="1" lang="en-US" altLang="ja-JP" sz="105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空欄をうめていきます。</a:t>
            </a:r>
            <a:endParaRPr lang="en-US" altLang="ja-JP" sz="105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096B08C-3B77-FA93-0BED-941ABE6C756D}"/>
              </a:ext>
            </a:extLst>
          </p:cNvPr>
          <p:cNvSpPr txBox="1"/>
          <p:nvPr/>
        </p:nvSpPr>
        <p:spPr>
          <a:xfrm>
            <a:off x="977745" y="3660000"/>
            <a:ext cx="2782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（例えばこんな事を記入しましょう）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1471AC-DF72-6FCD-C753-77C6B0C93E9F}"/>
              </a:ext>
            </a:extLst>
          </p:cNvPr>
          <p:cNvSpPr txBox="1"/>
          <p:nvPr/>
        </p:nvSpPr>
        <p:spPr>
          <a:xfrm>
            <a:off x="3865525" y="3660000"/>
            <a:ext cx="2893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（説明を聞きながら記入します）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946E3E-6B88-5F1F-16F6-79FF0F79FE8A}"/>
              </a:ext>
            </a:extLst>
          </p:cNvPr>
          <p:cNvSpPr txBox="1"/>
          <p:nvPr/>
        </p:nvSpPr>
        <p:spPr>
          <a:xfrm>
            <a:off x="6844139" y="3853779"/>
            <a:ext cx="3005746" cy="7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・説明を聞いて分かったこと。</a:t>
            </a:r>
            <a:endParaRPr kumimoji="1" lang="en-US" altLang="ja-JP" sz="105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・リサイクルのために自分ができることは何か。</a:t>
            </a:r>
            <a:endParaRPr kumimoji="1" lang="en-US" altLang="ja-JP" sz="105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・新たに知りたいと思ったこと、など</a:t>
            </a:r>
            <a:endParaRPr kumimoji="1" lang="en-US" altLang="ja-JP" sz="105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71DB28F-3F4F-078C-C064-1C8C5A27CED4}"/>
              </a:ext>
            </a:extLst>
          </p:cNvPr>
          <p:cNvSpPr txBox="1"/>
          <p:nvPr/>
        </p:nvSpPr>
        <p:spPr>
          <a:xfrm>
            <a:off x="6912976" y="3660000"/>
            <a:ext cx="28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（例えばこんな事を記入しましょう）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73A8119-432E-CAAA-1976-3A38C71A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976" y="1575742"/>
            <a:ext cx="2880000" cy="203603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66E373-18C6-1FBF-3C68-3EB6F268A44E}"/>
              </a:ext>
            </a:extLst>
          </p:cNvPr>
          <p:cNvSpPr txBox="1"/>
          <p:nvPr/>
        </p:nvSpPr>
        <p:spPr>
          <a:xfrm>
            <a:off x="3779218" y="4345101"/>
            <a:ext cx="3065134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200" b="1" dirty="0">
                <a:solidFill>
                  <a:srgbClr val="FF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答えは</a:t>
            </a:r>
            <a:r>
              <a:rPr kumimoji="1" lang="en-US" altLang="ja-JP" sz="1200" b="1" dirty="0">
                <a:solidFill>
                  <a:srgbClr val="FF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P</a:t>
            </a:r>
            <a:r>
              <a:rPr kumimoji="1"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５「穴埋め問題の答え」で確認</a:t>
            </a:r>
            <a:endParaRPr kumimoji="1" lang="en-US" altLang="ja-JP" sz="1200" b="1" dirty="0">
              <a:solidFill>
                <a:srgbClr val="FF0000"/>
              </a:solidFill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　ができます。</a:t>
            </a:r>
            <a:endParaRPr lang="en-US" altLang="ja-JP" sz="1200" b="1" dirty="0">
              <a:solidFill>
                <a:srgbClr val="FF0000"/>
              </a:solidFill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A7E81F0D-33EA-531B-AFEE-FA572040AFB6}"/>
              </a:ext>
            </a:extLst>
          </p:cNvPr>
          <p:cNvSpPr txBox="1">
            <a:spLocks/>
          </p:cNvSpPr>
          <p:nvPr/>
        </p:nvSpPr>
        <p:spPr>
          <a:xfrm>
            <a:off x="4143871" y="7262732"/>
            <a:ext cx="2405658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FCE8F9-9FCD-4125-982C-16293D546DC1}" type="slidenum">
              <a:rPr kumimoji="1" lang="ja-JP" altLang="en-US" sz="1400" smtClean="0"/>
              <a:pPr algn="ctr"/>
              <a:t>4</a:t>
            </a:fld>
            <a:endParaRPr kumimoji="1" lang="ja-JP" altLang="en-US" sz="1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BE0705-120A-466C-BCA1-281B859E0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793" y="1575742"/>
            <a:ext cx="2896069" cy="20376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D0C578C-D976-4E0C-A4FF-81823D462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2" y="1610887"/>
            <a:ext cx="2750014" cy="19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8305</TotalTime>
  <Words>381</Words>
  <Application>Microsoft Office PowerPoint</Application>
  <PresentationFormat>ユーザー設定</PresentationFormat>
  <Paragraphs>73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07やさしさゴシックボールド</vt:lpstr>
      <vt:lpstr>メイリオ</vt:lpstr>
      <vt:lpstr>游ゴシック</vt:lpstr>
      <vt:lpstr>Arial</vt:lpstr>
      <vt:lpstr>Calibri</vt:lpstr>
      <vt:lpstr>Calibri Light</vt:lpstr>
      <vt:lpstr>Century Gothic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Okabe Etsuko（岡部 悦子）</dc:creator>
  <cp:lastModifiedBy>橋本 緑子</cp:lastModifiedBy>
  <cp:revision>1416</cp:revision>
  <dcterms:created xsi:type="dcterms:W3CDTF">2022-05-27T05:37:34Z</dcterms:created>
  <dcterms:modified xsi:type="dcterms:W3CDTF">2023-08-18T05:07:00Z</dcterms:modified>
</cp:coreProperties>
</file>